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79" r:id="rId3"/>
    <p:sldId id="257" r:id="rId4"/>
    <p:sldId id="259" r:id="rId5"/>
    <p:sldId id="258" r:id="rId6"/>
    <p:sldId id="260" r:id="rId7"/>
    <p:sldId id="261" r:id="rId8"/>
    <p:sldId id="272" r:id="rId9"/>
    <p:sldId id="274" r:id="rId10"/>
    <p:sldId id="273" r:id="rId11"/>
    <p:sldId id="284" r:id="rId12"/>
    <p:sldId id="280" r:id="rId13"/>
    <p:sldId id="281" r:id="rId14"/>
    <p:sldId id="283" r:id="rId15"/>
    <p:sldId id="264" r:id="rId16"/>
    <p:sldId id="265" r:id="rId17"/>
    <p:sldId id="266" r:id="rId18"/>
    <p:sldId id="262" r:id="rId19"/>
    <p:sldId id="278" r:id="rId20"/>
    <p:sldId id="268" r:id="rId21"/>
    <p:sldId id="276" r:id="rId22"/>
    <p:sldId id="275" r:id="rId23"/>
    <p:sldId id="269" r:id="rId24"/>
    <p:sldId id="277" r:id="rId25"/>
    <p:sldId id="285" r:id="rId26"/>
    <p:sldId id="282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3A97BF-6B34-47FA-9941-39AC70E1B6E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223B3E8-0BBC-47E5-83DA-F0BDCA2C7A08}">
      <dgm:prSet/>
      <dgm:spPr/>
      <dgm:t>
        <a:bodyPr/>
        <a:lstStyle/>
        <a:p>
          <a:r>
            <a:rPr lang="en-IN" b="1" i="0" dirty="0"/>
            <a:t>Name, Logo and Domain (Shweta &amp; </a:t>
          </a:r>
          <a:r>
            <a:rPr lang="en-IN" b="1" i="0" dirty="0" err="1"/>
            <a:t>Shahank</a:t>
          </a:r>
          <a:r>
            <a:rPr lang="en-IN" b="1" i="0" dirty="0"/>
            <a:t>)</a:t>
          </a:r>
          <a:endParaRPr lang="en-US" b="1" dirty="0"/>
        </a:p>
      </dgm:t>
    </dgm:pt>
    <dgm:pt modelId="{3FFBDB7F-A0B8-4082-8F5B-7576942B6541}" type="parTrans" cxnId="{C6A3873D-AD51-42A1-84B4-2D526DE47AEF}">
      <dgm:prSet/>
      <dgm:spPr/>
      <dgm:t>
        <a:bodyPr/>
        <a:lstStyle/>
        <a:p>
          <a:endParaRPr lang="en-US"/>
        </a:p>
      </dgm:t>
    </dgm:pt>
    <dgm:pt modelId="{AA890798-CD89-4A52-A169-F45B17E60874}" type="sibTrans" cxnId="{C6A3873D-AD51-42A1-84B4-2D526DE47AEF}">
      <dgm:prSet/>
      <dgm:spPr/>
      <dgm:t>
        <a:bodyPr/>
        <a:lstStyle/>
        <a:p>
          <a:endParaRPr lang="en-US"/>
        </a:p>
      </dgm:t>
    </dgm:pt>
    <dgm:pt modelId="{F36A4517-48D3-4684-A951-92D00524656D}">
      <dgm:prSet/>
      <dgm:spPr/>
      <dgm:t>
        <a:bodyPr/>
        <a:lstStyle/>
        <a:p>
          <a:r>
            <a:rPr lang="en-IN" b="1" i="0" dirty="0"/>
            <a:t>USP and Brand Promise (Shweta </a:t>
          </a:r>
          <a:r>
            <a:rPr lang="en-IN" b="1" i="0" dirty="0" err="1"/>
            <a:t>Sharma,dindi</a:t>
          </a:r>
          <a:r>
            <a:rPr lang="en-IN" b="1" i="0" dirty="0"/>
            <a:t> basanth)</a:t>
          </a:r>
          <a:endParaRPr lang="en-US" b="1" dirty="0"/>
        </a:p>
      </dgm:t>
    </dgm:pt>
    <dgm:pt modelId="{4F6C092E-474B-413A-B193-CF03F461D6D5}" type="parTrans" cxnId="{167407FB-63A6-4DD4-8863-80B8CE2C6CB2}">
      <dgm:prSet/>
      <dgm:spPr/>
      <dgm:t>
        <a:bodyPr/>
        <a:lstStyle/>
        <a:p>
          <a:endParaRPr lang="en-US"/>
        </a:p>
      </dgm:t>
    </dgm:pt>
    <dgm:pt modelId="{1E16F778-334A-4CB7-A069-9BACA096710D}" type="sibTrans" cxnId="{167407FB-63A6-4DD4-8863-80B8CE2C6CB2}">
      <dgm:prSet/>
      <dgm:spPr/>
      <dgm:t>
        <a:bodyPr/>
        <a:lstStyle/>
        <a:p>
          <a:endParaRPr lang="en-US"/>
        </a:p>
      </dgm:t>
    </dgm:pt>
    <dgm:pt modelId="{0B832122-9FEE-4F0F-B53A-6090F416CB45}">
      <dgm:prSet/>
      <dgm:spPr/>
      <dgm:t>
        <a:bodyPr/>
        <a:lstStyle/>
        <a:p>
          <a:r>
            <a:rPr lang="en-IN" b="1" i="0" dirty="0"/>
            <a:t>Product Category and why? (Shashank </a:t>
          </a:r>
          <a:r>
            <a:rPr lang="en-IN" b="1" i="0" dirty="0" err="1"/>
            <a:t>Vishwkarma,dindi</a:t>
          </a:r>
          <a:r>
            <a:rPr lang="en-IN" b="1" i="0" dirty="0"/>
            <a:t> basanth</a:t>
          </a:r>
          <a:r>
            <a:rPr lang="en-IN" b="0" i="0" dirty="0"/>
            <a:t>)</a:t>
          </a:r>
          <a:endParaRPr lang="en-US" dirty="0"/>
        </a:p>
      </dgm:t>
    </dgm:pt>
    <dgm:pt modelId="{187A277D-5243-490D-9B81-723C755547B5}" type="parTrans" cxnId="{65360B75-3808-45D5-AED8-4C1A675278E9}">
      <dgm:prSet/>
      <dgm:spPr/>
      <dgm:t>
        <a:bodyPr/>
        <a:lstStyle/>
        <a:p>
          <a:endParaRPr lang="en-US"/>
        </a:p>
      </dgm:t>
    </dgm:pt>
    <dgm:pt modelId="{917B60BD-28F3-421E-915A-FB6EF1C1FCE4}" type="sibTrans" cxnId="{65360B75-3808-45D5-AED8-4C1A675278E9}">
      <dgm:prSet/>
      <dgm:spPr/>
      <dgm:t>
        <a:bodyPr/>
        <a:lstStyle/>
        <a:p>
          <a:endParaRPr lang="en-US"/>
        </a:p>
      </dgm:t>
    </dgm:pt>
    <dgm:pt modelId="{040FBDE6-31A7-4EDB-8818-462D199E1791}">
      <dgm:prSet/>
      <dgm:spPr/>
      <dgm:t>
        <a:bodyPr/>
        <a:lstStyle/>
        <a:p>
          <a:r>
            <a:rPr lang="en-IN" b="1" i="0" dirty="0"/>
            <a:t>Product Types (Shashank &amp; Shweta)</a:t>
          </a:r>
        </a:p>
      </dgm:t>
    </dgm:pt>
    <dgm:pt modelId="{DBDB13BF-2C94-4A01-AF5A-EA71ECB553C0}" type="parTrans" cxnId="{E16681A7-0109-4B81-8482-6C8694709579}">
      <dgm:prSet/>
      <dgm:spPr/>
      <dgm:t>
        <a:bodyPr/>
        <a:lstStyle/>
        <a:p>
          <a:endParaRPr lang="en-US"/>
        </a:p>
      </dgm:t>
    </dgm:pt>
    <dgm:pt modelId="{CBC44825-581E-48EE-85B7-944EC7AC3354}" type="sibTrans" cxnId="{E16681A7-0109-4B81-8482-6C8694709579}">
      <dgm:prSet/>
      <dgm:spPr/>
      <dgm:t>
        <a:bodyPr/>
        <a:lstStyle/>
        <a:p>
          <a:endParaRPr lang="en-US"/>
        </a:p>
      </dgm:t>
    </dgm:pt>
    <dgm:pt modelId="{63E7BB1B-F692-4BFE-B82A-55BC8917BDBD}">
      <dgm:prSet/>
      <dgm:spPr/>
      <dgm:t>
        <a:bodyPr/>
        <a:lstStyle/>
        <a:p>
          <a:r>
            <a:rPr lang="en-IN" b="0" i="0" u="none" strike="noStrike">
              <a:effectLst/>
              <a:latin typeface="Hammersmith One" panose="02010703030501060504" pitchFamily="2" charset="0"/>
            </a:rPr>
            <a:t>Target Market (</a:t>
          </a:r>
          <a:r>
            <a:rPr lang="en-IN">
              <a:latin typeface="Hammersmith One" panose="02010703030501060504" pitchFamily="2" charset="0"/>
            </a:rPr>
            <a:t>Shweta , Abhilasha &amp; Shashank</a:t>
          </a:r>
          <a:r>
            <a:rPr lang="en-IN" b="0" i="0" u="none" strike="noStrike">
              <a:effectLst/>
              <a:latin typeface="Hammersmith One" panose="02010703030501060504" pitchFamily="2" charset="0"/>
            </a:rPr>
            <a:t>)</a:t>
          </a:r>
          <a:endParaRPr lang="en-IN" b="0" i="0" u="none" strike="noStrike">
            <a:effectLst/>
            <a:latin typeface="Arial" panose="020B0604020202020204" pitchFamily="34" charset="0"/>
          </a:endParaRPr>
        </a:p>
      </dgm:t>
    </dgm:pt>
    <dgm:pt modelId="{4CBBEAC7-40DC-42DA-BA1E-44A8FC2DA1F8}" type="parTrans" cxnId="{2DE5B45D-88F9-4CAB-99B3-7586AB91A87A}">
      <dgm:prSet/>
      <dgm:spPr/>
      <dgm:t>
        <a:bodyPr/>
        <a:lstStyle/>
        <a:p>
          <a:endParaRPr lang="en-IN"/>
        </a:p>
      </dgm:t>
    </dgm:pt>
    <dgm:pt modelId="{508D208B-1CF3-4938-ACDA-07149438AE8E}" type="sibTrans" cxnId="{2DE5B45D-88F9-4CAB-99B3-7586AB91A87A}">
      <dgm:prSet/>
      <dgm:spPr/>
      <dgm:t>
        <a:bodyPr/>
        <a:lstStyle/>
        <a:p>
          <a:endParaRPr lang="en-IN"/>
        </a:p>
      </dgm:t>
    </dgm:pt>
    <dgm:pt modelId="{475A7924-DEB5-48D1-BFB5-A67C1E081CCA}">
      <dgm:prSet/>
      <dgm:spPr/>
      <dgm:t>
        <a:bodyPr/>
        <a:lstStyle/>
        <a:p>
          <a:r>
            <a:rPr lang="en-IN" b="0" i="0" u="none" strike="noStrike" dirty="0">
              <a:effectLst/>
              <a:latin typeface="Hammersmith One" panose="02010703030501060504" pitchFamily="2" charset="0"/>
            </a:rPr>
            <a:t>Competitor Analysis (</a:t>
          </a:r>
          <a:r>
            <a:rPr lang="en-IN" dirty="0">
              <a:latin typeface="Hammersmith One" panose="02010703030501060504" pitchFamily="2" charset="0"/>
            </a:rPr>
            <a:t>Soumya Sahu &amp; </a:t>
          </a:r>
          <a:r>
            <a:rPr lang="en-IN" dirty="0" err="1">
              <a:latin typeface="Hammersmith One" panose="02010703030501060504" pitchFamily="2" charset="0"/>
            </a:rPr>
            <a:t>Ritam</a:t>
          </a:r>
          <a:r>
            <a:rPr lang="en-IN" dirty="0">
              <a:latin typeface="Hammersmith One" panose="02010703030501060504" pitchFamily="2" charset="0"/>
            </a:rPr>
            <a:t> Bag</a:t>
          </a:r>
          <a:r>
            <a:rPr lang="en-IN" b="0" i="0" u="none" strike="noStrike" dirty="0">
              <a:effectLst/>
              <a:latin typeface="Hammersmith One" panose="02010703030501060504" pitchFamily="2" charset="0"/>
            </a:rPr>
            <a:t>)</a:t>
          </a:r>
          <a:endParaRPr lang="en-IN" b="0" i="0" u="none" strike="noStrike" dirty="0">
            <a:effectLst/>
            <a:latin typeface="Arial" panose="020B0604020202020204" pitchFamily="34" charset="0"/>
          </a:endParaRPr>
        </a:p>
      </dgm:t>
    </dgm:pt>
    <dgm:pt modelId="{26A8589E-C2E5-43BC-8758-6DFC4341A6A2}" type="parTrans" cxnId="{A2D7BDEE-E463-45E7-86DF-DFE3810DCEEC}">
      <dgm:prSet/>
      <dgm:spPr/>
      <dgm:t>
        <a:bodyPr/>
        <a:lstStyle/>
        <a:p>
          <a:endParaRPr lang="en-IN"/>
        </a:p>
      </dgm:t>
    </dgm:pt>
    <dgm:pt modelId="{B488ACD4-E53B-4DF1-880D-E828B2E41832}" type="sibTrans" cxnId="{A2D7BDEE-E463-45E7-86DF-DFE3810DCEEC}">
      <dgm:prSet/>
      <dgm:spPr/>
      <dgm:t>
        <a:bodyPr/>
        <a:lstStyle/>
        <a:p>
          <a:endParaRPr lang="en-IN"/>
        </a:p>
      </dgm:t>
    </dgm:pt>
    <dgm:pt modelId="{659021F2-18F1-45E6-89E2-6630E4359C7F}">
      <dgm:prSet/>
      <dgm:spPr/>
      <dgm:t>
        <a:bodyPr/>
        <a:lstStyle/>
        <a:p>
          <a:r>
            <a:rPr lang="en-IN" b="0" i="0" u="none" strike="noStrike" dirty="0">
              <a:effectLst/>
              <a:latin typeface="Hammersmith One" panose="02010703030501060504" pitchFamily="2" charset="0"/>
            </a:rPr>
            <a:t>Costing (Abhilasha &amp; Shashank)</a:t>
          </a:r>
          <a:endParaRPr lang="en-IN" b="0" i="0" u="none" strike="noStrike" dirty="0">
            <a:effectLst/>
            <a:latin typeface="Arial" panose="020B0604020202020204" pitchFamily="34" charset="0"/>
          </a:endParaRPr>
        </a:p>
      </dgm:t>
    </dgm:pt>
    <dgm:pt modelId="{97DDB329-C322-45AE-A569-AE41CD1152B4}" type="parTrans" cxnId="{D948F98F-2DE7-4481-B2B3-54D06201F555}">
      <dgm:prSet/>
      <dgm:spPr/>
      <dgm:t>
        <a:bodyPr/>
        <a:lstStyle/>
        <a:p>
          <a:endParaRPr lang="en-IN"/>
        </a:p>
      </dgm:t>
    </dgm:pt>
    <dgm:pt modelId="{DB064B0B-DE5E-4DE1-B4A6-2FF31055F766}" type="sibTrans" cxnId="{D948F98F-2DE7-4481-B2B3-54D06201F555}">
      <dgm:prSet/>
      <dgm:spPr/>
      <dgm:t>
        <a:bodyPr/>
        <a:lstStyle/>
        <a:p>
          <a:endParaRPr lang="en-IN"/>
        </a:p>
      </dgm:t>
    </dgm:pt>
    <dgm:pt modelId="{52D6A9B5-D4E1-4A0C-8AD0-83B9AFC481FE}">
      <dgm:prSet/>
      <dgm:spPr/>
      <dgm:t>
        <a:bodyPr/>
        <a:lstStyle/>
        <a:p>
          <a:r>
            <a:rPr lang="en-IN" b="0" i="0" u="none" strike="noStrike" dirty="0">
              <a:effectLst/>
              <a:latin typeface="Hammersmith One" panose="02010703030501060504" pitchFamily="2" charset="0"/>
            </a:rPr>
            <a:t>Detailed Conversion Plan (</a:t>
          </a:r>
          <a:r>
            <a:rPr lang="en-IN" dirty="0" err="1">
              <a:latin typeface="Hammersmith One" panose="02010703030501060504" pitchFamily="2" charset="0"/>
            </a:rPr>
            <a:t>Suvendu</a:t>
          </a:r>
          <a:r>
            <a:rPr lang="en-IN" dirty="0">
              <a:latin typeface="Hammersmith One" panose="02010703030501060504" pitchFamily="2" charset="0"/>
            </a:rPr>
            <a:t> &amp; </a:t>
          </a:r>
          <a:r>
            <a:rPr lang="en-IN" dirty="0" err="1">
              <a:latin typeface="Hammersmith One" panose="02010703030501060504" pitchFamily="2" charset="0"/>
            </a:rPr>
            <a:t>Ritam</a:t>
          </a:r>
          <a:r>
            <a:rPr lang="en-IN" b="0" i="0" u="none" strike="noStrike" dirty="0">
              <a:effectLst/>
              <a:latin typeface="Hammersmith One" panose="02010703030501060504" pitchFamily="2" charset="0"/>
            </a:rPr>
            <a:t>)</a:t>
          </a:r>
          <a:endParaRPr lang="en-IN" b="0" i="0" u="none" strike="noStrike" dirty="0">
            <a:effectLst/>
            <a:latin typeface="Arial" panose="020B0604020202020204" pitchFamily="34" charset="0"/>
          </a:endParaRPr>
        </a:p>
      </dgm:t>
    </dgm:pt>
    <dgm:pt modelId="{B761D892-5F9C-48DC-9C80-661177B711BA}" type="parTrans" cxnId="{AAD09569-2A51-4EF6-93AD-F133971CEEA1}">
      <dgm:prSet/>
      <dgm:spPr/>
      <dgm:t>
        <a:bodyPr/>
        <a:lstStyle/>
        <a:p>
          <a:endParaRPr lang="en-IN"/>
        </a:p>
      </dgm:t>
    </dgm:pt>
    <dgm:pt modelId="{123996F4-2BE5-4E6B-92BF-C44A1D504489}" type="sibTrans" cxnId="{AAD09569-2A51-4EF6-93AD-F133971CEEA1}">
      <dgm:prSet/>
      <dgm:spPr/>
      <dgm:t>
        <a:bodyPr/>
        <a:lstStyle/>
        <a:p>
          <a:endParaRPr lang="en-IN"/>
        </a:p>
      </dgm:t>
    </dgm:pt>
    <dgm:pt modelId="{6002A335-7CE3-451D-BC2F-C36BBBF93E02}">
      <dgm:prSet/>
      <dgm:spPr/>
      <dgm:t>
        <a:bodyPr/>
        <a:lstStyle/>
        <a:p>
          <a:r>
            <a:rPr lang="en-IN" b="0" i="0" u="none" strike="noStrike" dirty="0">
              <a:effectLst/>
              <a:latin typeface="Hammersmith One" panose="02010703030501060504" pitchFamily="2" charset="0"/>
            </a:rPr>
            <a:t>Private Labels (</a:t>
          </a:r>
          <a:r>
            <a:rPr lang="en-IN" dirty="0" err="1">
              <a:latin typeface="Hammersmith One" panose="02010703030501060504" pitchFamily="2" charset="0"/>
            </a:rPr>
            <a:t>Suvendu</a:t>
          </a:r>
          <a:r>
            <a:rPr lang="en-IN" dirty="0">
              <a:latin typeface="Hammersmith One" panose="02010703030501060504" pitchFamily="2" charset="0"/>
            </a:rPr>
            <a:t> &amp; </a:t>
          </a:r>
          <a:r>
            <a:rPr lang="en-IN" dirty="0" err="1">
              <a:latin typeface="Hammersmith One" panose="02010703030501060504" pitchFamily="2" charset="0"/>
            </a:rPr>
            <a:t>Ritam</a:t>
          </a:r>
          <a:r>
            <a:rPr lang="en-IN" b="0" i="0" u="none" strike="noStrike" dirty="0">
              <a:effectLst/>
              <a:latin typeface="Hammersmith One" panose="02010703030501060504" pitchFamily="2" charset="0"/>
            </a:rPr>
            <a:t>)</a:t>
          </a:r>
          <a:endParaRPr lang="en-IN" b="0" i="0" u="none" strike="noStrike" dirty="0">
            <a:effectLst/>
            <a:latin typeface="Arial" panose="020B0604020202020204" pitchFamily="34" charset="0"/>
          </a:endParaRPr>
        </a:p>
      </dgm:t>
    </dgm:pt>
    <dgm:pt modelId="{5CF55375-2693-47C6-9149-CAB2F9F12CCC}" type="parTrans" cxnId="{6C124145-6DB5-4494-AB37-2ECD2C5412CE}">
      <dgm:prSet/>
      <dgm:spPr/>
      <dgm:t>
        <a:bodyPr/>
        <a:lstStyle/>
        <a:p>
          <a:endParaRPr lang="en-IN"/>
        </a:p>
      </dgm:t>
    </dgm:pt>
    <dgm:pt modelId="{1D907D5B-B168-44DE-AE21-67E137C12AE7}" type="sibTrans" cxnId="{6C124145-6DB5-4494-AB37-2ECD2C5412CE}">
      <dgm:prSet/>
      <dgm:spPr/>
      <dgm:t>
        <a:bodyPr/>
        <a:lstStyle/>
        <a:p>
          <a:endParaRPr lang="en-IN"/>
        </a:p>
      </dgm:t>
    </dgm:pt>
    <dgm:pt modelId="{90EC0783-31DC-4445-BB05-CD01B6016902}" type="pres">
      <dgm:prSet presAssocID="{673A97BF-6B34-47FA-9941-39AC70E1B6EE}" presName="root" presStyleCnt="0">
        <dgm:presLayoutVars>
          <dgm:dir/>
          <dgm:resizeHandles val="exact"/>
        </dgm:presLayoutVars>
      </dgm:prSet>
      <dgm:spPr/>
    </dgm:pt>
    <dgm:pt modelId="{56DC04F5-D4AF-4024-B285-0CD0847CF94B}" type="pres">
      <dgm:prSet presAssocID="{673A97BF-6B34-47FA-9941-39AC70E1B6EE}" presName="container" presStyleCnt="0">
        <dgm:presLayoutVars>
          <dgm:dir/>
          <dgm:resizeHandles val="exact"/>
        </dgm:presLayoutVars>
      </dgm:prSet>
      <dgm:spPr/>
    </dgm:pt>
    <dgm:pt modelId="{B4BF529A-EE24-4844-9E12-5478F4EB0DC3}" type="pres">
      <dgm:prSet presAssocID="{0223B3E8-0BBC-47E5-83DA-F0BDCA2C7A08}" presName="compNode" presStyleCnt="0"/>
      <dgm:spPr/>
    </dgm:pt>
    <dgm:pt modelId="{70081A6D-C797-4A23-A1D1-3B4F4410B6A3}" type="pres">
      <dgm:prSet presAssocID="{0223B3E8-0BBC-47E5-83DA-F0BDCA2C7A08}" presName="iconBgRect" presStyleLbl="bgShp" presStyleIdx="0" presStyleCnt="9"/>
      <dgm:spPr/>
    </dgm:pt>
    <dgm:pt modelId="{B531C3E6-3ED3-4C7D-8149-2EAE3FAF1ECF}" type="pres">
      <dgm:prSet presAssocID="{0223B3E8-0BBC-47E5-83DA-F0BDCA2C7A08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10CB3C4-69F6-416D-9B92-6373156D7775}" type="pres">
      <dgm:prSet presAssocID="{0223B3E8-0BBC-47E5-83DA-F0BDCA2C7A08}" presName="spaceRect" presStyleCnt="0"/>
      <dgm:spPr/>
    </dgm:pt>
    <dgm:pt modelId="{525BECA0-853F-4F7B-8B9A-AAE6779F35AE}" type="pres">
      <dgm:prSet presAssocID="{0223B3E8-0BBC-47E5-83DA-F0BDCA2C7A08}" presName="textRect" presStyleLbl="revTx" presStyleIdx="0" presStyleCnt="9">
        <dgm:presLayoutVars>
          <dgm:chMax val="1"/>
          <dgm:chPref val="1"/>
        </dgm:presLayoutVars>
      </dgm:prSet>
      <dgm:spPr/>
    </dgm:pt>
    <dgm:pt modelId="{B81CF76C-5FC9-4065-8CE1-6057A601868D}" type="pres">
      <dgm:prSet presAssocID="{AA890798-CD89-4A52-A169-F45B17E60874}" presName="sibTrans" presStyleLbl="sibTrans2D1" presStyleIdx="0" presStyleCnt="0"/>
      <dgm:spPr/>
    </dgm:pt>
    <dgm:pt modelId="{D806D803-8C2E-4CDE-8E1E-9FB780D0FCAC}" type="pres">
      <dgm:prSet presAssocID="{F36A4517-48D3-4684-A951-92D00524656D}" presName="compNode" presStyleCnt="0"/>
      <dgm:spPr/>
    </dgm:pt>
    <dgm:pt modelId="{7CFA1DD7-DDDA-421D-A939-49B7788BF1EC}" type="pres">
      <dgm:prSet presAssocID="{F36A4517-48D3-4684-A951-92D00524656D}" presName="iconBgRect" presStyleLbl="bgShp" presStyleIdx="1" presStyleCnt="9"/>
      <dgm:spPr/>
    </dgm:pt>
    <dgm:pt modelId="{4DEDB654-BCC4-469C-AC15-BEC371C63255}" type="pres">
      <dgm:prSet presAssocID="{F36A4517-48D3-4684-A951-92D00524656D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B9515597-D25F-4017-AEA3-565C1374557A}" type="pres">
      <dgm:prSet presAssocID="{F36A4517-48D3-4684-A951-92D00524656D}" presName="spaceRect" presStyleCnt="0"/>
      <dgm:spPr/>
    </dgm:pt>
    <dgm:pt modelId="{8B5581ED-43CB-4709-9F77-86A3B81A80A0}" type="pres">
      <dgm:prSet presAssocID="{F36A4517-48D3-4684-A951-92D00524656D}" presName="textRect" presStyleLbl="revTx" presStyleIdx="1" presStyleCnt="9">
        <dgm:presLayoutVars>
          <dgm:chMax val="1"/>
          <dgm:chPref val="1"/>
        </dgm:presLayoutVars>
      </dgm:prSet>
      <dgm:spPr/>
    </dgm:pt>
    <dgm:pt modelId="{52C5ABF7-770A-44B1-8EA7-F871ECBBD1C3}" type="pres">
      <dgm:prSet presAssocID="{1E16F778-334A-4CB7-A069-9BACA096710D}" presName="sibTrans" presStyleLbl="sibTrans2D1" presStyleIdx="0" presStyleCnt="0"/>
      <dgm:spPr/>
    </dgm:pt>
    <dgm:pt modelId="{22678647-8469-4D41-82C3-9DC377E4AC5D}" type="pres">
      <dgm:prSet presAssocID="{0B832122-9FEE-4F0F-B53A-6090F416CB45}" presName="compNode" presStyleCnt="0"/>
      <dgm:spPr/>
    </dgm:pt>
    <dgm:pt modelId="{2563A95D-7468-44C6-9633-C37BE7B3DF42}" type="pres">
      <dgm:prSet presAssocID="{0B832122-9FEE-4F0F-B53A-6090F416CB45}" presName="iconBgRect" presStyleLbl="bgShp" presStyleIdx="2" presStyleCnt="9"/>
      <dgm:spPr/>
    </dgm:pt>
    <dgm:pt modelId="{98049957-837E-46FD-B4FA-18EF86114CE5}" type="pres">
      <dgm:prSet presAssocID="{0B832122-9FEE-4F0F-B53A-6090F416CB45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2F0F175A-BF18-4083-97AA-D938129CBFB6}" type="pres">
      <dgm:prSet presAssocID="{0B832122-9FEE-4F0F-B53A-6090F416CB45}" presName="spaceRect" presStyleCnt="0"/>
      <dgm:spPr/>
    </dgm:pt>
    <dgm:pt modelId="{7CA33B2D-B76B-438B-BAA6-6C3515E9808F}" type="pres">
      <dgm:prSet presAssocID="{0B832122-9FEE-4F0F-B53A-6090F416CB45}" presName="textRect" presStyleLbl="revTx" presStyleIdx="2" presStyleCnt="9">
        <dgm:presLayoutVars>
          <dgm:chMax val="1"/>
          <dgm:chPref val="1"/>
        </dgm:presLayoutVars>
      </dgm:prSet>
      <dgm:spPr/>
    </dgm:pt>
    <dgm:pt modelId="{17ACA24A-EA0B-4F61-B7D6-AF56B510E07B}" type="pres">
      <dgm:prSet presAssocID="{917B60BD-28F3-421E-915A-FB6EF1C1FCE4}" presName="sibTrans" presStyleLbl="sibTrans2D1" presStyleIdx="0" presStyleCnt="0"/>
      <dgm:spPr/>
    </dgm:pt>
    <dgm:pt modelId="{8FA13B5A-0697-45E7-924B-B07FD8641C52}" type="pres">
      <dgm:prSet presAssocID="{040FBDE6-31A7-4EDB-8818-462D199E1791}" presName="compNode" presStyleCnt="0"/>
      <dgm:spPr/>
    </dgm:pt>
    <dgm:pt modelId="{C2D6971B-1A33-4B7F-8100-629F95274789}" type="pres">
      <dgm:prSet presAssocID="{040FBDE6-31A7-4EDB-8818-462D199E1791}" presName="iconBgRect" presStyleLbl="bgShp" presStyleIdx="3" presStyleCnt="9"/>
      <dgm:spPr/>
    </dgm:pt>
    <dgm:pt modelId="{4803DCC6-FF31-4C86-8E45-D59D5746732D}" type="pres">
      <dgm:prSet presAssocID="{040FBDE6-31A7-4EDB-8818-462D199E1791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0CE273F-9237-4342-96D4-10F9846AA21E}" type="pres">
      <dgm:prSet presAssocID="{040FBDE6-31A7-4EDB-8818-462D199E1791}" presName="spaceRect" presStyleCnt="0"/>
      <dgm:spPr/>
    </dgm:pt>
    <dgm:pt modelId="{A4199D2A-AAFA-4F3B-9657-316EBC1856A4}" type="pres">
      <dgm:prSet presAssocID="{040FBDE6-31A7-4EDB-8818-462D199E1791}" presName="textRect" presStyleLbl="revTx" presStyleIdx="3" presStyleCnt="9">
        <dgm:presLayoutVars>
          <dgm:chMax val="1"/>
          <dgm:chPref val="1"/>
        </dgm:presLayoutVars>
      </dgm:prSet>
      <dgm:spPr/>
    </dgm:pt>
    <dgm:pt modelId="{F4D610C4-5558-46E0-A419-C2C083A9A1FB}" type="pres">
      <dgm:prSet presAssocID="{CBC44825-581E-48EE-85B7-944EC7AC3354}" presName="sibTrans" presStyleLbl="sibTrans2D1" presStyleIdx="0" presStyleCnt="0"/>
      <dgm:spPr/>
    </dgm:pt>
    <dgm:pt modelId="{AAC0BFAF-8ED7-4DFD-9C23-5852BC1E38DC}" type="pres">
      <dgm:prSet presAssocID="{63E7BB1B-F692-4BFE-B82A-55BC8917BDBD}" presName="compNode" presStyleCnt="0"/>
      <dgm:spPr/>
    </dgm:pt>
    <dgm:pt modelId="{8F8C8680-5EEF-41B1-916E-318BF02AC5F2}" type="pres">
      <dgm:prSet presAssocID="{63E7BB1B-F692-4BFE-B82A-55BC8917BDBD}" presName="iconBgRect" presStyleLbl="bgShp" presStyleIdx="4" presStyleCnt="9"/>
      <dgm:spPr/>
    </dgm:pt>
    <dgm:pt modelId="{2BA4E514-705D-466D-BBCD-114068E2086C}" type="pres">
      <dgm:prSet presAssocID="{63E7BB1B-F692-4BFE-B82A-55BC8917BDB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 with solid fill"/>
        </a:ext>
      </dgm:extLst>
    </dgm:pt>
    <dgm:pt modelId="{87116772-FB28-4F12-A78E-510905D47DCE}" type="pres">
      <dgm:prSet presAssocID="{63E7BB1B-F692-4BFE-B82A-55BC8917BDBD}" presName="spaceRect" presStyleCnt="0"/>
      <dgm:spPr/>
    </dgm:pt>
    <dgm:pt modelId="{8663211F-45DB-4494-B6AF-010280E8A3B1}" type="pres">
      <dgm:prSet presAssocID="{63E7BB1B-F692-4BFE-B82A-55BC8917BDBD}" presName="textRect" presStyleLbl="revTx" presStyleIdx="4" presStyleCnt="9">
        <dgm:presLayoutVars>
          <dgm:chMax val="1"/>
          <dgm:chPref val="1"/>
        </dgm:presLayoutVars>
      </dgm:prSet>
      <dgm:spPr/>
    </dgm:pt>
    <dgm:pt modelId="{250C9926-BD61-4F5D-90DD-0AA12851BA0C}" type="pres">
      <dgm:prSet presAssocID="{508D208B-1CF3-4938-ACDA-07149438AE8E}" presName="sibTrans" presStyleLbl="sibTrans2D1" presStyleIdx="0" presStyleCnt="0"/>
      <dgm:spPr/>
    </dgm:pt>
    <dgm:pt modelId="{50D56E36-58EF-4EBB-A7A7-3A5983454377}" type="pres">
      <dgm:prSet presAssocID="{475A7924-DEB5-48D1-BFB5-A67C1E081CCA}" presName="compNode" presStyleCnt="0"/>
      <dgm:spPr/>
    </dgm:pt>
    <dgm:pt modelId="{35A8158B-6A29-4C51-9C89-B707701A052B}" type="pres">
      <dgm:prSet presAssocID="{475A7924-DEB5-48D1-BFB5-A67C1E081CCA}" presName="iconBgRect" presStyleLbl="bgShp" presStyleIdx="5" presStyleCnt="9"/>
      <dgm:spPr/>
    </dgm:pt>
    <dgm:pt modelId="{19B22924-1646-4629-81D6-8BE1954571C7}" type="pres">
      <dgm:prSet presAssocID="{475A7924-DEB5-48D1-BFB5-A67C1E081CCA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outline"/>
        </a:ext>
      </dgm:extLst>
    </dgm:pt>
    <dgm:pt modelId="{61D84622-CD67-4A23-8490-99235E487B80}" type="pres">
      <dgm:prSet presAssocID="{475A7924-DEB5-48D1-BFB5-A67C1E081CCA}" presName="spaceRect" presStyleCnt="0"/>
      <dgm:spPr/>
    </dgm:pt>
    <dgm:pt modelId="{C78B0095-396C-4831-B5F8-BEEE2D55FF37}" type="pres">
      <dgm:prSet presAssocID="{475A7924-DEB5-48D1-BFB5-A67C1E081CCA}" presName="textRect" presStyleLbl="revTx" presStyleIdx="5" presStyleCnt="9">
        <dgm:presLayoutVars>
          <dgm:chMax val="1"/>
          <dgm:chPref val="1"/>
        </dgm:presLayoutVars>
      </dgm:prSet>
      <dgm:spPr/>
    </dgm:pt>
    <dgm:pt modelId="{6A314DDC-B83D-46D4-9DC4-1208E98BAB87}" type="pres">
      <dgm:prSet presAssocID="{B488ACD4-E53B-4DF1-880D-E828B2E41832}" presName="sibTrans" presStyleLbl="sibTrans2D1" presStyleIdx="0" presStyleCnt="0"/>
      <dgm:spPr/>
    </dgm:pt>
    <dgm:pt modelId="{3CE520D2-BFC3-47F5-88FE-DA50913C44FE}" type="pres">
      <dgm:prSet presAssocID="{659021F2-18F1-45E6-89E2-6630E4359C7F}" presName="compNode" presStyleCnt="0"/>
      <dgm:spPr/>
    </dgm:pt>
    <dgm:pt modelId="{9F65D2F3-B7F0-4A60-9A85-DCCDD7600BB8}" type="pres">
      <dgm:prSet presAssocID="{659021F2-18F1-45E6-89E2-6630E4359C7F}" presName="iconBgRect" presStyleLbl="bgShp" presStyleIdx="6" presStyleCnt="9"/>
      <dgm:spPr/>
    </dgm:pt>
    <dgm:pt modelId="{80E655A1-5AE1-4545-9D55-6FD7CE32A516}" type="pres">
      <dgm:prSet presAssocID="{659021F2-18F1-45E6-89E2-6630E4359C7F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pee with solid fill"/>
        </a:ext>
      </dgm:extLst>
    </dgm:pt>
    <dgm:pt modelId="{A16C240F-4BA1-4858-8768-24E87A5D0494}" type="pres">
      <dgm:prSet presAssocID="{659021F2-18F1-45E6-89E2-6630E4359C7F}" presName="spaceRect" presStyleCnt="0"/>
      <dgm:spPr/>
    </dgm:pt>
    <dgm:pt modelId="{44331836-885E-4663-9ED0-61E80CC519D4}" type="pres">
      <dgm:prSet presAssocID="{659021F2-18F1-45E6-89E2-6630E4359C7F}" presName="textRect" presStyleLbl="revTx" presStyleIdx="6" presStyleCnt="9">
        <dgm:presLayoutVars>
          <dgm:chMax val="1"/>
          <dgm:chPref val="1"/>
        </dgm:presLayoutVars>
      </dgm:prSet>
      <dgm:spPr/>
    </dgm:pt>
    <dgm:pt modelId="{8824B4ED-374F-4B35-B2E7-A82C52EAE9D2}" type="pres">
      <dgm:prSet presAssocID="{DB064B0B-DE5E-4DE1-B4A6-2FF31055F766}" presName="sibTrans" presStyleLbl="sibTrans2D1" presStyleIdx="0" presStyleCnt="0"/>
      <dgm:spPr/>
    </dgm:pt>
    <dgm:pt modelId="{412BC7EF-3CB7-4739-8208-867A31DA4B29}" type="pres">
      <dgm:prSet presAssocID="{52D6A9B5-D4E1-4A0C-8AD0-83B9AFC481FE}" presName="compNode" presStyleCnt="0"/>
      <dgm:spPr/>
    </dgm:pt>
    <dgm:pt modelId="{90483D8D-CB32-4D1A-92CA-C6F856674D91}" type="pres">
      <dgm:prSet presAssocID="{52D6A9B5-D4E1-4A0C-8AD0-83B9AFC481FE}" presName="iconBgRect" presStyleLbl="bgShp" presStyleIdx="7" presStyleCnt="9"/>
      <dgm:spPr/>
    </dgm:pt>
    <dgm:pt modelId="{79859533-5F2C-4797-9F41-F14B9B82E870}" type="pres">
      <dgm:prSet presAssocID="{52D6A9B5-D4E1-4A0C-8AD0-83B9AFC481FE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 with solid fill"/>
        </a:ext>
      </dgm:extLst>
    </dgm:pt>
    <dgm:pt modelId="{3F0511C1-941F-4768-9AE8-74F5ADEF6453}" type="pres">
      <dgm:prSet presAssocID="{52D6A9B5-D4E1-4A0C-8AD0-83B9AFC481FE}" presName="spaceRect" presStyleCnt="0"/>
      <dgm:spPr/>
    </dgm:pt>
    <dgm:pt modelId="{6259CD54-8811-4B7F-B62D-BBC92AC3569E}" type="pres">
      <dgm:prSet presAssocID="{52D6A9B5-D4E1-4A0C-8AD0-83B9AFC481FE}" presName="textRect" presStyleLbl="revTx" presStyleIdx="7" presStyleCnt="9" custScaleX="117879" custLinFactNeighborX="5155" custLinFactNeighborY="13">
        <dgm:presLayoutVars>
          <dgm:chMax val="1"/>
          <dgm:chPref val="1"/>
        </dgm:presLayoutVars>
      </dgm:prSet>
      <dgm:spPr/>
    </dgm:pt>
    <dgm:pt modelId="{340FFDD9-2DBE-4FFA-93DC-841DBBC1DF88}" type="pres">
      <dgm:prSet presAssocID="{123996F4-2BE5-4E6B-92BF-C44A1D504489}" presName="sibTrans" presStyleLbl="sibTrans2D1" presStyleIdx="0" presStyleCnt="0"/>
      <dgm:spPr/>
    </dgm:pt>
    <dgm:pt modelId="{89D826CA-F4FB-4450-86BE-2C7022890B8F}" type="pres">
      <dgm:prSet presAssocID="{6002A335-7CE3-451D-BC2F-C36BBBF93E02}" presName="compNode" presStyleCnt="0"/>
      <dgm:spPr/>
    </dgm:pt>
    <dgm:pt modelId="{936EBD3C-577D-47A6-A471-C21B353765D8}" type="pres">
      <dgm:prSet presAssocID="{6002A335-7CE3-451D-BC2F-C36BBBF93E02}" presName="iconBgRect" presStyleLbl="bgShp" presStyleIdx="8" presStyleCnt="9"/>
      <dgm:spPr/>
    </dgm:pt>
    <dgm:pt modelId="{C34C31BC-4BC2-4087-A4B9-2A6FDEA848D6}" type="pres">
      <dgm:prSet presAssocID="{6002A335-7CE3-451D-BC2F-C36BBBF93E02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 with solid fill"/>
        </a:ext>
      </dgm:extLst>
    </dgm:pt>
    <dgm:pt modelId="{419745C7-5279-4D4A-B960-3408EDA0370B}" type="pres">
      <dgm:prSet presAssocID="{6002A335-7CE3-451D-BC2F-C36BBBF93E02}" presName="spaceRect" presStyleCnt="0"/>
      <dgm:spPr/>
    </dgm:pt>
    <dgm:pt modelId="{7AB6DDCE-A795-4C59-A633-68D9736A11A4}" type="pres">
      <dgm:prSet presAssocID="{6002A335-7CE3-451D-BC2F-C36BBBF93E02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03414004-AF46-4DA4-B29B-4FA8A98A5A62}" type="presOf" srcId="{6002A335-7CE3-451D-BC2F-C36BBBF93E02}" destId="{7AB6DDCE-A795-4C59-A633-68D9736A11A4}" srcOrd="0" destOrd="0" presId="urn:microsoft.com/office/officeart/2018/2/layout/IconCircleList"/>
    <dgm:cxn modelId="{258BB216-D706-40E8-89F0-06BAD032F23E}" type="presOf" srcId="{673A97BF-6B34-47FA-9941-39AC70E1B6EE}" destId="{90EC0783-31DC-4445-BB05-CD01B6016902}" srcOrd="0" destOrd="0" presId="urn:microsoft.com/office/officeart/2018/2/layout/IconCircleList"/>
    <dgm:cxn modelId="{074F7B1D-BFDF-488D-B37F-851EE19FA5CC}" type="presOf" srcId="{F36A4517-48D3-4684-A951-92D00524656D}" destId="{8B5581ED-43CB-4709-9F77-86A3B81A80A0}" srcOrd="0" destOrd="0" presId="urn:microsoft.com/office/officeart/2018/2/layout/IconCircleList"/>
    <dgm:cxn modelId="{7B525A22-E4B1-4323-A6E8-43172F5706C2}" type="presOf" srcId="{1E16F778-334A-4CB7-A069-9BACA096710D}" destId="{52C5ABF7-770A-44B1-8EA7-F871ECBBD1C3}" srcOrd="0" destOrd="0" presId="urn:microsoft.com/office/officeart/2018/2/layout/IconCircleList"/>
    <dgm:cxn modelId="{36649B35-0D9A-429E-953E-6083DD958AB1}" type="presOf" srcId="{0223B3E8-0BBC-47E5-83DA-F0BDCA2C7A08}" destId="{525BECA0-853F-4F7B-8B9A-AAE6779F35AE}" srcOrd="0" destOrd="0" presId="urn:microsoft.com/office/officeart/2018/2/layout/IconCircleList"/>
    <dgm:cxn modelId="{C6A3873D-AD51-42A1-84B4-2D526DE47AEF}" srcId="{673A97BF-6B34-47FA-9941-39AC70E1B6EE}" destId="{0223B3E8-0BBC-47E5-83DA-F0BDCA2C7A08}" srcOrd="0" destOrd="0" parTransId="{3FFBDB7F-A0B8-4082-8F5B-7576942B6541}" sibTransId="{AA890798-CD89-4A52-A169-F45B17E60874}"/>
    <dgm:cxn modelId="{17247D3E-D5A8-4253-B85A-ED87733BE50C}" type="presOf" srcId="{CBC44825-581E-48EE-85B7-944EC7AC3354}" destId="{F4D610C4-5558-46E0-A419-C2C083A9A1FB}" srcOrd="0" destOrd="0" presId="urn:microsoft.com/office/officeart/2018/2/layout/IconCircleList"/>
    <dgm:cxn modelId="{9B70555B-EC54-4F2E-BDFB-747052C2321B}" type="presOf" srcId="{52D6A9B5-D4E1-4A0C-8AD0-83B9AFC481FE}" destId="{6259CD54-8811-4B7F-B62D-BBC92AC3569E}" srcOrd="0" destOrd="0" presId="urn:microsoft.com/office/officeart/2018/2/layout/IconCircleList"/>
    <dgm:cxn modelId="{2DE5B45D-88F9-4CAB-99B3-7586AB91A87A}" srcId="{673A97BF-6B34-47FA-9941-39AC70E1B6EE}" destId="{63E7BB1B-F692-4BFE-B82A-55BC8917BDBD}" srcOrd="4" destOrd="0" parTransId="{4CBBEAC7-40DC-42DA-BA1E-44A8FC2DA1F8}" sibTransId="{508D208B-1CF3-4938-ACDA-07149438AE8E}"/>
    <dgm:cxn modelId="{43CBE55E-4EEE-46E3-B733-024843DBFACF}" type="presOf" srcId="{0B832122-9FEE-4F0F-B53A-6090F416CB45}" destId="{7CA33B2D-B76B-438B-BAA6-6C3515E9808F}" srcOrd="0" destOrd="0" presId="urn:microsoft.com/office/officeart/2018/2/layout/IconCircleList"/>
    <dgm:cxn modelId="{569CFA43-2B1F-4BB4-A595-0E4B07B715A5}" type="presOf" srcId="{040FBDE6-31A7-4EDB-8818-462D199E1791}" destId="{A4199D2A-AAFA-4F3B-9657-316EBC1856A4}" srcOrd="0" destOrd="0" presId="urn:microsoft.com/office/officeart/2018/2/layout/IconCircleList"/>
    <dgm:cxn modelId="{6C124145-6DB5-4494-AB37-2ECD2C5412CE}" srcId="{673A97BF-6B34-47FA-9941-39AC70E1B6EE}" destId="{6002A335-7CE3-451D-BC2F-C36BBBF93E02}" srcOrd="8" destOrd="0" parTransId="{5CF55375-2693-47C6-9149-CAB2F9F12CCC}" sibTransId="{1D907D5B-B168-44DE-AE21-67E137C12AE7}"/>
    <dgm:cxn modelId="{AAD09569-2A51-4EF6-93AD-F133971CEEA1}" srcId="{673A97BF-6B34-47FA-9941-39AC70E1B6EE}" destId="{52D6A9B5-D4E1-4A0C-8AD0-83B9AFC481FE}" srcOrd="7" destOrd="0" parTransId="{B761D892-5F9C-48DC-9C80-661177B711BA}" sibTransId="{123996F4-2BE5-4E6B-92BF-C44A1D504489}"/>
    <dgm:cxn modelId="{65360B75-3808-45D5-AED8-4C1A675278E9}" srcId="{673A97BF-6B34-47FA-9941-39AC70E1B6EE}" destId="{0B832122-9FEE-4F0F-B53A-6090F416CB45}" srcOrd="2" destOrd="0" parTransId="{187A277D-5243-490D-9B81-723C755547B5}" sibTransId="{917B60BD-28F3-421E-915A-FB6EF1C1FCE4}"/>
    <dgm:cxn modelId="{EB7CE156-88E2-49D8-A649-FB19D26DBBC9}" type="presOf" srcId="{659021F2-18F1-45E6-89E2-6630E4359C7F}" destId="{44331836-885E-4663-9ED0-61E80CC519D4}" srcOrd="0" destOrd="0" presId="urn:microsoft.com/office/officeart/2018/2/layout/IconCircleList"/>
    <dgm:cxn modelId="{D948F98F-2DE7-4481-B2B3-54D06201F555}" srcId="{673A97BF-6B34-47FA-9941-39AC70E1B6EE}" destId="{659021F2-18F1-45E6-89E2-6630E4359C7F}" srcOrd="6" destOrd="0" parTransId="{97DDB329-C322-45AE-A569-AE41CD1152B4}" sibTransId="{DB064B0B-DE5E-4DE1-B4A6-2FF31055F766}"/>
    <dgm:cxn modelId="{B0469495-9695-4B01-B03E-DF24014B9C06}" type="presOf" srcId="{475A7924-DEB5-48D1-BFB5-A67C1E081CCA}" destId="{C78B0095-396C-4831-B5F8-BEEE2D55FF37}" srcOrd="0" destOrd="0" presId="urn:microsoft.com/office/officeart/2018/2/layout/IconCircleList"/>
    <dgm:cxn modelId="{9F2AA895-91D0-4E69-B5A6-DBD77A650364}" type="presOf" srcId="{508D208B-1CF3-4938-ACDA-07149438AE8E}" destId="{250C9926-BD61-4F5D-90DD-0AA12851BA0C}" srcOrd="0" destOrd="0" presId="urn:microsoft.com/office/officeart/2018/2/layout/IconCircleList"/>
    <dgm:cxn modelId="{411EADA2-3C15-4E09-9797-731B6F70601B}" type="presOf" srcId="{B488ACD4-E53B-4DF1-880D-E828B2E41832}" destId="{6A314DDC-B83D-46D4-9DC4-1208E98BAB87}" srcOrd="0" destOrd="0" presId="urn:microsoft.com/office/officeart/2018/2/layout/IconCircleList"/>
    <dgm:cxn modelId="{E16681A7-0109-4B81-8482-6C8694709579}" srcId="{673A97BF-6B34-47FA-9941-39AC70E1B6EE}" destId="{040FBDE6-31A7-4EDB-8818-462D199E1791}" srcOrd="3" destOrd="0" parTransId="{DBDB13BF-2C94-4A01-AF5A-EA71ECB553C0}" sibTransId="{CBC44825-581E-48EE-85B7-944EC7AC3354}"/>
    <dgm:cxn modelId="{368103D8-8350-444E-AEFD-3D7744B458C5}" type="presOf" srcId="{DB064B0B-DE5E-4DE1-B4A6-2FF31055F766}" destId="{8824B4ED-374F-4B35-B2E7-A82C52EAE9D2}" srcOrd="0" destOrd="0" presId="urn:microsoft.com/office/officeart/2018/2/layout/IconCircleList"/>
    <dgm:cxn modelId="{D06CDADF-5D60-4104-834E-D103BF4400DB}" type="presOf" srcId="{123996F4-2BE5-4E6B-92BF-C44A1D504489}" destId="{340FFDD9-2DBE-4FFA-93DC-841DBBC1DF88}" srcOrd="0" destOrd="0" presId="urn:microsoft.com/office/officeart/2018/2/layout/IconCircleList"/>
    <dgm:cxn modelId="{02C069E0-D959-4374-9508-69186646DD20}" type="presOf" srcId="{917B60BD-28F3-421E-915A-FB6EF1C1FCE4}" destId="{17ACA24A-EA0B-4F61-B7D6-AF56B510E07B}" srcOrd="0" destOrd="0" presId="urn:microsoft.com/office/officeart/2018/2/layout/IconCircleList"/>
    <dgm:cxn modelId="{349709E5-8E12-4E23-B63F-5B1A793F40FD}" type="presOf" srcId="{AA890798-CD89-4A52-A169-F45B17E60874}" destId="{B81CF76C-5FC9-4065-8CE1-6057A601868D}" srcOrd="0" destOrd="0" presId="urn:microsoft.com/office/officeart/2018/2/layout/IconCircleList"/>
    <dgm:cxn modelId="{A2D7BDEE-E463-45E7-86DF-DFE3810DCEEC}" srcId="{673A97BF-6B34-47FA-9941-39AC70E1B6EE}" destId="{475A7924-DEB5-48D1-BFB5-A67C1E081CCA}" srcOrd="5" destOrd="0" parTransId="{26A8589E-C2E5-43BC-8758-6DFC4341A6A2}" sibTransId="{B488ACD4-E53B-4DF1-880D-E828B2E41832}"/>
    <dgm:cxn modelId="{7AE0E0EF-ED09-4DAF-9B1C-0FC9880533D7}" type="presOf" srcId="{63E7BB1B-F692-4BFE-B82A-55BC8917BDBD}" destId="{8663211F-45DB-4494-B6AF-010280E8A3B1}" srcOrd="0" destOrd="0" presId="urn:microsoft.com/office/officeart/2018/2/layout/IconCircleList"/>
    <dgm:cxn modelId="{167407FB-63A6-4DD4-8863-80B8CE2C6CB2}" srcId="{673A97BF-6B34-47FA-9941-39AC70E1B6EE}" destId="{F36A4517-48D3-4684-A951-92D00524656D}" srcOrd="1" destOrd="0" parTransId="{4F6C092E-474B-413A-B193-CF03F461D6D5}" sibTransId="{1E16F778-334A-4CB7-A069-9BACA096710D}"/>
    <dgm:cxn modelId="{56EB53BB-AF8D-461B-A82F-BC4066A37459}" type="presParOf" srcId="{90EC0783-31DC-4445-BB05-CD01B6016902}" destId="{56DC04F5-D4AF-4024-B285-0CD0847CF94B}" srcOrd="0" destOrd="0" presId="urn:microsoft.com/office/officeart/2018/2/layout/IconCircleList"/>
    <dgm:cxn modelId="{44DB41C7-ED35-4A1A-9253-3E58EF7BBB8B}" type="presParOf" srcId="{56DC04F5-D4AF-4024-B285-0CD0847CF94B}" destId="{B4BF529A-EE24-4844-9E12-5478F4EB0DC3}" srcOrd="0" destOrd="0" presId="urn:microsoft.com/office/officeart/2018/2/layout/IconCircleList"/>
    <dgm:cxn modelId="{6D672F49-2CB9-459D-B1B4-5A830261B3AA}" type="presParOf" srcId="{B4BF529A-EE24-4844-9E12-5478F4EB0DC3}" destId="{70081A6D-C797-4A23-A1D1-3B4F4410B6A3}" srcOrd="0" destOrd="0" presId="urn:microsoft.com/office/officeart/2018/2/layout/IconCircleList"/>
    <dgm:cxn modelId="{069B56DA-2A57-4894-9CF9-B9119076A98B}" type="presParOf" srcId="{B4BF529A-EE24-4844-9E12-5478F4EB0DC3}" destId="{B531C3E6-3ED3-4C7D-8149-2EAE3FAF1ECF}" srcOrd="1" destOrd="0" presId="urn:microsoft.com/office/officeart/2018/2/layout/IconCircleList"/>
    <dgm:cxn modelId="{E0DC0A63-E3D5-4890-8E4F-4F6386E15514}" type="presParOf" srcId="{B4BF529A-EE24-4844-9E12-5478F4EB0DC3}" destId="{710CB3C4-69F6-416D-9B92-6373156D7775}" srcOrd="2" destOrd="0" presId="urn:microsoft.com/office/officeart/2018/2/layout/IconCircleList"/>
    <dgm:cxn modelId="{A4C3823C-43EE-4A19-A001-C83497B1D16D}" type="presParOf" srcId="{B4BF529A-EE24-4844-9E12-5478F4EB0DC3}" destId="{525BECA0-853F-4F7B-8B9A-AAE6779F35AE}" srcOrd="3" destOrd="0" presId="urn:microsoft.com/office/officeart/2018/2/layout/IconCircleList"/>
    <dgm:cxn modelId="{86C40417-783E-49E6-8F75-DF8FF9109716}" type="presParOf" srcId="{56DC04F5-D4AF-4024-B285-0CD0847CF94B}" destId="{B81CF76C-5FC9-4065-8CE1-6057A601868D}" srcOrd="1" destOrd="0" presId="urn:microsoft.com/office/officeart/2018/2/layout/IconCircleList"/>
    <dgm:cxn modelId="{87936A81-82F2-4D38-B637-10116879E847}" type="presParOf" srcId="{56DC04F5-D4AF-4024-B285-0CD0847CF94B}" destId="{D806D803-8C2E-4CDE-8E1E-9FB780D0FCAC}" srcOrd="2" destOrd="0" presId="urn:microsoft.com/office/officeart/2018/2/layout/IconCircleList"/>
    <dgm:cxn modelId="{89F6D8A5-1D0B-4F05-B94F-9DAD6D8D9E08}" type="presParOf" srcId="{D806D803-8C2E-4CDE-8E1E-9FB780D0FCAC}" destId="{7CFA1DD7-DDDA-421D-A939-49B7788BF1EC}" srcOrd="0" destOrd="0" presId="urn:microsoft.com/office/officeart/2018/2/layout/IconCircleList"/>
    <dgm:cxn modelId="{60A19D86-C575-4865-BB90-642AEC162374}" type="presParOf" srcId="{D806D803-8C2E-4CDE-8E1E-9FB780D0FCAC}" destId="{4DEDB654-BCC4-469C-AC15-BEC371C63255}" srcOrd="1" destOrd="0" presId="urn:microsoft.com/office/officeart/2018/2/layout/IconCircleList"/>
    <dgm:cxn modelId="{8FC40685-B005-477C-A901-8A775B36ED50}" type="presParOf" srcId="{D806D803-8C2E-4CDE-8E1E-9FB780D0FCAC}" destId="{B9515597-D25F-4017-AEA3-565C1374557A}" srcOrd="2" destOrd="0" presId="urn:microsoft.com/office/officeart/2018/2/layout/IconCircleList"/>
    <dgm:cxn modelId="{A57A8632-A99A-416A-833E-E17C361EEFAD}" type="presParOf" srcId="{D806D803-8C2E-4CDE-8E1E-9FB780D0FCAC}" destId="{8B5581ED-43CB-4709-9F77-86A3B81A80A0}" srcOrd="3" destOrd="0" presId="urn:microsoft.com/office/officeart/2018/2/layout/IconCircleList"/>
    <dgm:cxn modelId="{3A9D4423-6B99-4F22-B8C3-3B195218AF58}" type="presParOf" srcId="{56DC04F5-D4AF-4024-B285-0CD0847CF94B}" destId="{52C5ABF7-770A-44B1-8EA7-F871ECBBD1C3}" srcOrd="3" destOrd="0" presId="urn:microsoft.com/office/officeart/2018/2/layout/IconCircleList"/>
    <dgm:cxn modelId="{528B3DF5-9DB3-4105-9EA2-852AED9C2397}" type="presParOf" srcId="{56DC04F5-D4AF-4024-B285-0CD0847CF94B}" destId="{22678647-8469-4D41-82C3-9DC377E4AC5D}" srcOrd="4" destOrd="0" presId="urn:microsoft.com/office/officeart/2018/2/layout/IconCircleList"/>
    <dgm:cxn modelId="{FEC74DCB-4C4E-4AB7-87AB-319170FF9FC1}" type="presParOf" srcId="{22678647-8469-4D41-82C3-9DC377E4AC5D}" destId="{2563A95D-7468-44C6-9633-C37BE7B3DF42}" srcOrd="0" destOrd="0" presId="urn:microsoft.com/office/officeart/2018/2/layout/IconCircleList"/>
    <dgm:cxn modelId="{C66179B6-857C-48B4-82D9-267AAA03503C}" type="presParOf" srcId="{22678647-8469-4D41-82C3-9DC377E4AC5D}" destId="{98049957-837E-46FD-B4FA-18EF86114CE5}" srcOrd="1" destOrd="0" presId="urn:microsoft.com/office/officeart/2018/2/layout/IconCircleList"/>
    <dgm:cxn modelId="{52DD4512-468E-4855-820C-D7125BD9B11F}" type="presParOf" srcId="{22678647-8469-4D41-82C3-9DC377E4AC5D}" destId="{2F0F175A-BF18-4083-97AA-D938129CBFB6}" srcOrd="2" destOrd="0" presId="urn:microsoft.com/office/officeart/2018/2/layout/IconCircleList"/>
    <dgm:cxn modelId="{B45993E0-36FE-443E-9FF0-5D9A8CEEC380}" type="presParOf" srcId="{22678647-8469-4D41-82C3-9DC377E4AC5D}" destId="{7CA33B2D-B76B-438B-BAA6-6C3515E9808F}" srcOrd="3" destOrd="0" presId="urn:microsoft.com/office/officeart/2018/2/layout/IconCircleList"/>
    <dgm:cxn modelId="{7A9045C6-67EF-4519-B3B2-059859DAD75A}" type="presParOf" srcId="{56DC04F5-D4AF-4024-B285-0CD0847CF94B}" destId="{17ACA24A-EA0B-4F61-B7D6-AF56B510E07B}" srcOrd="5" destOrd="0" presId="urn:microsoft.com/office/officeart/2018/2/layout/IconCircleList"/>
    <dgm:cxn modelId="{E852252E-B343-4DF8-A125-D3B13B9DA34E}" type="presParOf" srcId="{56DC04F5-D4AF-4024-B285-0CD0847CF94B}" destId="{8FA13B5A-0697-45E7-924B-B07FD8641C52}" srcOrd="6" destOrd="0" presId="urn:microsoft.com/office/officeart/2018/2/layout/IconCircleList"/>
    <dgm:cxn modelId="{4CD034F3-39A8-41E8-9D7C-C4DC77CAAC0D}" type="presParOf" srcId="{8FA13B5A-0697-45E7-924B-B07FD8641C52}" destId="{C2D6971B-1A33-4B7F-8100-629F95274789}" srcOrd="0" destOrd="0" presId="urn:microsoft.com/office/officeart/2018/2/layout/IconCircleList"/>
    <dgm:cxn modelId="{14BAA790-B7BB-4ECD-9561-FEFA44DD3D3C}" type="presParOf" srcId="{8FA13B5A-0697-45E7-924B-B07FD8641C52}" destId="{4803DCC6-FF31-4C86-8E45-D59D5746732D}" srcOrd="1" destOrd="0" presId="urn:microsoft.com/office/officeart/2018/2/layout/IconCircleList"/>
    <dgm:cxn modelId="{38042251-E3A6-4086-A3CA-D118990126B1}" type="presParOf" srcId="{8FA13B5A-0697-45E7-924B-B07FD8641C52}" destId="{A0CE273F-9237-4342-96D4-10F9846AA21E}" srcOrd="2" destOrd="0" presId="urn:microsoft.com/office/officeart/2018/2/layout/IconCircleList"/>
    <dgm:cxn modelId="{126549B0-E47A-44C2-AF2F-D5549E58E38C}" type="presParOf" srcId="{8FA13B5A-0697-45E7-924B-B07FD8641C52}" destId="{A4199D2A-AAFA-4F3B-9657-316EBC1856A4}" srcOrd="3" destOrd="0" presId="urn:microsoft.com/office/officeart/2018/2/layout/IconCircleList"/>
    <dgm:cxn modelId="{C768E1A1-2375-417F-BB1F-069D1381AE43}" type="presParOf" srcId="{56DC04F5-D4AF-4024-B285-0CD0847CF94B}" destId="{F4D610C4-5558-46E0-A419-C2C083A9A1FB}" srcOrd="7" destOrd="0" presId="urn:microsoft.com/office/officeart/2018/2/layout/IconCircleList"/>
    <dgm:cxn modelId="{B824B2D0-E249-4499-849D-157C2CA51CA3}" type="presParOf" srcId="{56DC04F5-D4AF-4024-B285-0CD0847CF94B}" destId="{AAC0BFAF-8ED7-4DFD-9C23-5852BC1E38DC}" srcOrd="8" destOrd="0" presId="urn:microsoft.com/office/officeart/2018/2/layout/IconCircleList"/>
    <dgm:cxn modelId="{626522CD-4257-477B-9551-B27A0BA77155}" type="presParOf" srcId="{AAC0BFAF-8ED7-4DFD-9C23-5852BC1E38DC}" destId="{8F8C8680-5EEF-41B1-916E-318BF02AC5F2}" srcOrd="0" destOrd="0" presId="urn:microsoft.com/office/officeart/2018/2/layout/IconCircleList"/>
    <dgm:cxn modelId="{1BD61740-AB9B-4023-9656-ADFFD9FEA64D}" type="presParOf" srcId="{AAC0BFAF-8ED7-4DFD-9C23-5852BC1E38DC}" destId="{2BA4E514-705D-466D-BBCD-114068E2086C}" srcOrd="1" destOrd="0" presId="urn:microsoft.com/office/officeart/2018/2/layout/IconCircleList"/>
    <dgm:cxn modelId="{A2A81650-B3A5-4801-ADC7-7BA1770EE25E}" type="presParOf" srcId="{AAC0BFAF-8ED7-4DFD-9C23-5852BC1E38DC}" destId="{87116772-FB28-4F12-A78E-510905D47DCE}" srcOrd="2" destOrd="0" presId="urn:microsoft.com/office/officeart/2018/2/layout/IconCircleList"/>
    <dgm:cxn modelId="{049A7EA0-08A1-4B96-9F99-033CC1FE4E78}" type="presParOf" srcId="{AAC0BFAF-8ED7-4DFD-9C23-5852BC1E38DC}" destId="{8663211F-45DB-4494-B6AF-010280E8A3B1}" srcOrd="3" destOrd="0" presId="urn:microsoft.com/office/officeart/2018/2/layout/IconCircleList"/>
    <dgm:cxn modelId="{2D06238C-57A5-4E93-AB60-B657F82025A7}" type="presParOf" srcId="{56DC04F5-D4AF-4024-B285-0CD0847CF94B}" destId="{250C9926-BD61-4F5D-90DD-0AA12851BA0C}" srcOrd="9" destOrd="0" presId="urn:microsoft.com/office/officeart/2018/2/layout/IconCircleList"/>
    <dgm:cxn modelId="{04085E27-33A0-4686-810C-5E85F69D50E2}" type="presParOf" srcId="{56DC04F5-D4AF-4024-B285-0CD0847CF94B}" destId="{50D56E36-58EF-4EBB-A7A7-3A5983454377}" srcOrd="10" destOrd="0" presId="urn:microsoft.com/office/officeart/2018/2/layout/IconCircleList"/>
    <dgm:cxn modelId="{67BA604C-8E00-4A19-9A18-C7DAD1876804}" type="presParOf" srcId="{50D56E36-58EF-4EBB-A7A7-3A5983454377}" destId="{35A8158B-6A29-4C51-9C89-B707701A052B}" srcOrd="0" destOrd="0" presId="urn:microsoft.com/office/officeart/2018/2/layout/IconCircleList"/>
    <dgm:cxn modelId="{4B1CBAF8-0DB8-4C39-B70E-39CE51927295}" type="presParOf" srcId="{50D56E36-58EF-4EBB-A7A7-3A5983454377}" destId="{19B22924-1646-4629-81D6-8BE1954571C7}" srcOrd="1" destOrd="0" presId="urn:microsoft.com/office/officeart/2018/2/layout/IconCircleList"/>
    <dgm:cxn modelId="{35E908DA-516F-4598-AC97-65F1BB02FAEA}" type="presParOf" srcId="{50D56E36-58EF-4EBB-A7A7-3A5983454377}" destId="{61D84622-CD67-4A23-8490-99235E487B80}" srcOrd="2" destOrd="0" presId="urn:microsoft.com/office/officeart/2018/2/layout/IconCircleList"/>
    <dgm:cxn modelId="{7512A61C-9D7C-46C0-91C0-65EB9B0C1945}" type="presParOf" srcId="{50D56E36-58EF-4EBB-A7A7-3A5983454377}" destId="{C78B0095-396C-4831-B5F8-BEEE2D55FF37}" srcOrd="3" destOrd="0" presId="urn:microsoft.com/office/officeart/2018/2/layout/IconCircleList"/>
    <dgm:cxn modelId="{57EA2DA0-B877-4C87-8A1C-6E270E323004}" type="presParOf" srcId="{56DC04F5-D4AF-4024-B285-0CD0847CF94B}" destId="{6A314DDC-B83D-46D4-9DC4-1208E98BAB87}" srcOrd="11" destOrd="0" presId="urn:microsoft.com/office/officeart/2018/2/layout/IconCircleList"/>
    <dgm:cxn modelId="{11370E4D-72EE-48A7-BE68-07990DD218E7}" type="presParOf" srcId="{56DC04F5-D4AF-4024-B285-0CD0847CF94B}" destId="{3CE520D2-BFC3-47F5-88FE-DA50913C44FE}" srcOrd="12" destOrd="0" presId="urn:microsoft.com/office/officeart/2018/2/layout/IconCircleList"/>
    <dgm:cxn modelId="{11765F2C-9F9E-4ADC-BFE1-C87C2E479DCA}" type="presParOf" srcId="{3CE520D2-BFC3-47F5-88FE-DA50913C44FE}" destId="{9F65D2F3-B7F0-4A60-9A85-DCCDD7600BB8}" srcOrd="0" destOrd="0" presId="urn:microsoft.com/office/officeart/2018/2/layout/IconCircleList"/>
    <dgm:cxn modelId="{DD651546-B7FC-4F88-B0F9-163B99397046}" type="presParOf" srcId="{3CE520D2-BFC3-47F5-88FE-DA50913C44FE}" destId="{80E655A1-5AE1-4545-9D55-6FD7CE32A516}" srcOrd="1" destOrd="0" presId="urn:microsoft.com/office/officeart/2018/2/layout/IconCircleList"/>
    <dgm:cxn modelId="{09474B2F-C808-4F3B-AB59-195A7D1D9F45}" type="presParOf" srcId="{3CE520D2-BFC3-47F5-88FE-DA50913C44FE}" destId="{A16C240F-4BA1-4858-8768-24E87A5D0494}" srcOrd="2" destOrd="0" presId="urn:microsoft.com/office/officeart/2018/2/layout/IconCircleList"/>
    <dgm:cxn modelId="{4684EF3D-5FB8-4A81-81FC-36ABCCA4F5F3}" type="presParOf" srcId="{3CE520D2-BFC3-47F5-88FE-DA50913C44FE}" destId="{44331836-885E-4663-9ED0-61E80CC519D4}" srcOrd="3" destOrd="0" presId="urn:microsoft.com/office/officeart/2018/2/layout/IconCircleList"/>
    <dgm:cxn modelId="{5027AF9D-7B5A-42FF-9331-5023705E7A90}" type="presParOf" srcId="{56DC04F5-D4AF-4024-B285-0CD0847CF94B}" destId="{8824B4ED-374F-4B35-B2E7-A82C52EAE9D2}" srcOrd="13" destOrd="0" presId="urn:microsoft.com/office/officeart/2018/2/layout/IconCircleList"/>
    <dgm:cxn modelId="{CCD93561-6EAE-4CC8-AEB3-00A2D6AEBE58}" type="presParOf" srcId="{56DC04F5-D4AF-4024-B285-0CD0847CF94B}" destId="{412BC7EF-3CB7-4739-8208-867A31DA4B29}" srcOrd="14" destOrd="0" presId="urn:microsoft.com/office/officeart/2018/2/layout/IconCircleList"/>
    <dgm:cxn modelId="{310F59F0-5FDD-4D36-B4F8-2996EAAD68DC}" type="presParOf" srcId="{412BC7EF-3CB7-4739-8208-867A31DA4B29}" destId="{90483D8D-CB32-4D1A-92CA-C6F856674D91}" srcOrd="0" destOrd="0" presId="urn:microsoft.com/office/officeart/2018/2/layout/IconCircleList"/>
    <dgm:cxn modelId="{A9B4FB51-DC78-4877-9859-C0B8AEA07B39}" type="presParOf" srcId="{412BC7EF-3CB7-4739-8208-867A31DA4B29}" destId="{79859533-5F2C-4797-9F41-F14B9B82E870}" srcOrd="1" destOrd="0" presId="urn:microsoft.com/office/officeart/2018/2/layout/IconCircleList"/>
    <dgm:cxn modelId="{5BBDDFC1-7523-4DF1-95EC-4BCB29A76219}" type="presParOf" srcId="{412BC7EF-3CB7-4739-8208-867A31DA4B29}" destId="{3F0511C1-941F-4768-9AE8-74F5ADEF6453}" srcOrd="2" destOrd="0" presId="urn:microsoft.com/office/officeart/2018/2/layout/IconCircleList"/>
    <dgm:cxn modelId="{51830BBB-5964-4CDD-939A-EA0A0707F70F}" type="presParOf" srcId="{412BC7EF-3CB7-4739-8208-867A31DA4B29}" destId="{6259CD54-8811-4B7F-B62D-BBC92AC3569E}" srcOrd="3" destOrd="0" presId="urn:microsoft.com/office/officeart/2018/2/layout/IconCircleList"/>
    <dgm:cxn modelId="{4107D2C6-007E-48EA-B2BD-8B944A776485}" type="presParOf" srcId="{56DC04F5-D4AF-4024-B285-0CD0847CF94B}" destId="{340FFDD9-2DBE-4FFA-93DC-841DBBC1DF88}" srcOrd="15" destOrd="0" presId="urn:microsoft.com/office/officeart/2018/2/layout/IconCircleList"/>
    <dgm:cxn modelId="{5042658C-DA59-47F4-81E5-C07A1989B4AA}" type="presParOf" srcId="{56DC04F5-D4AF-4024-B285-0CD0847CF94B}" destId="{89D826CA-F4FB-4450-86BE-2C7022890B8F}" srcOrd="16" destOrd="0" presId="urn:microsoft.com/office/officeart/2018/2/layout/IconCircleList"/>
    <dgm:cxn modelId="{904555A8-D84D-488E-AC59-B55B756A7083}" type="presParOf" srcId="{89D826CA-F4FB-4450-86BE-2C7022890B8F}" destId="{936EBD3C-577D-47A6-A471-C21B353765D8}" srcOrd="0" destOrd="0" presId="urn:microsoft.com/office/officeart/2018/2/layout/IconCircleList"/>
    <dgm:cxn modelId="{DB8E2C74-B9ED-41FE-B62E-8A98247BB5FE}" type="presParOf" srcId="{89D826CA-F4FB-4450-86BE-2C7022890B8F}" destId="{C34C31BC-4BC2-4087-A4B9-2A6FDEA848D6}" srcOrd="1" destOrd="0" presId="urn:microsoft.com/office/officeart/2018/2/layout/IconCircleList"/>
    <dgm:cxn modelId="{F7A52AA7-B2AA-4497-BEA3-98A9139252BA}" type="presParOf" srcId="{89D826CA-F4FB-4450-86BE-2C7022890B8F}" destId="{419745C7-5279-4D4A-B960-3408EDA0370B}" srcOrd="2" destOrd="0" presId="urn:microsoft.com/office/officeart/2018/2/layout/IconCircleList"/>
    <dgm:cxn modelId="{0BED5BAF-363D-418A-A218-BB704C359AAD}" type="presParOf" srcId="{89D826CA-F4FB-4450-86BE-2C7022890B8F}" destId="{7AB6DDCE-A795-4C59-A633-68D9736A11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9BFC32-7561-4E18-8752-9182A0B0DF4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708EE7-21DF-4572-9AA6-CFEEFA18F0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Design and Quality Requirements</a:t>
          </a:r>
          <a:endParaRPr lang="en-US"/>
        </a:p>
      </dgm:t>
    </dgm:pt>
    <dgm:pt modelId="{01579A1F-CE08-47C5-B4C4-A2617E412C99}" type="parTrans" cxnId="{9AF57CA5-A25B-4839-9060-45A5D614A2B2}">
      <dgm:prSet/>
      <dgm:spPr/>
      <dgm:t>
        <a:bodyPr/>
        <a:lstStyle/>
        <a:p>
          <a:endParaRPr lang="en-US"/>
        </a:p>
      </dgm:t>
    </dgm:pt>
    <dgm:pt modelId="{D9149877-25AF-4FD8-8232-D47F8575A9FC}" type="sibTrans" cxnId="{9AF57CA5-A25B-4839-9060-45A5D614A2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69B49A-CC77-48BF-9CE6-3331CDC992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Packaging Requirements</a:t>
          </a:r>
          <a:endParaRPr lang="en-US"/>
        </a:p>
      </dgm:t>
    </dgm:pt>
    <dgm:pt modelId="{14FE8DD2-1D15-4E29-BF87-A5A85C26704A}" type="parTrans" cxnId="{B8FCF9E3-2974-45F8-9DC3-8C9ABC61422A}">
      <dgm:prSet/>
      <dgm:spPr/>
      <dgm:t>
        <a:bodyPr/>
        <a:lstStyle/>
        <a:p>
          <a:endParaRPr lang="en-US"/>
        </a:p>
      </dgm:t>
    </dgm:pt>
    <dgm:pt modelId="{803F00A8-E713-4CA2-94C0-7E63AFBD6735}" type="sibTrans" cxnId="{B8FCF9E3-2974-45F8-9DC3-8C9ABC6142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333253-FFDB-4608-959D-B7FE12AF50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Delivery and Purchase</a:t>
          </a:r>
          <a:endParaRPr lang="en-US" dirty="0"/>
        </a:p>
      </dgm:t>
    </dgm:pt>
    <dgm:pt modelId="{F1858FC3-FB6A-4031-858C-B34DAF66D254}" type="parTrans" cxnId="{C6DC547B-029F-42FB-99FA-223C8A580553}">
      <dgm:prSet/>
      <dgm:spPr/>
      <dgm:t>
        <a:bodyPr/>
        <a:lstStyle/>
        <a:p>
          <a:endParaRPr lang="en-US"/>
        </a:p>
      </dgm:t>
    </dgm:pt>
    <dgm:pt modelId="{1211B14F-AF46-43CF-BDED-A5CDFEB21BCE}" type="sibTrans" cxnId="{C6DC547B-029F-42FB-99FA-223C8A580553}">
      <dgm:prSet/>
      <dgm:spPr/>
      <dgm:t>
        <a:bodyPr/>
        <a:lstStyle/>
        <a:p>
          <a:endParaRPr lang="en-US"/>
        </a:p>
      </dgm:t>
    </dgm:pt>
    <dgm:pt modelId="{BD11EC85-C41C-48BD-B637-AE5D541131B1}" type="pres">
      <dgm:prSet presAssocID="{D09BFC32-7561-4E18-8752-9182A0B0DF4B}" presName="root" presStyleCnt="0">
        <dgm:presLayoutVars>
          <dgm:dir/>
          <dgm:resizeHandles val="exact"/>
        </dgm:presLayoutVars>
      </dgm:prSet>
      <dgm:spPr/>
    </dgm:pt>
    <dgm:pt modelId="{F5E657D5-5EF8-4D7F-9F24-3057081FD990}" type="pres">
      <dgm:prSet presAssocID="{D09BFC32-7561-4E18-8752-9182A0B0DF4B}" presName="container" presStyleCnt="0">
        <dgm:presLayoutVars>
          <dgm:dir/>
          <dgm:resizeHandles val="exact"/>
        </dgm:presLayoutVars>
      </dgm:prSet>
      <dgm:spPr/>
    </dgm:pt>
    <dgm:pt modelId="{F9413804-A90D-41F7-AD4D-CDFF3F4E0183}" type="pres">
      <dgm:prSet presAssocID="{A5708EE7-21DF-4572-9AA6-CFEEFA18F04C}" presName="compNode" presStyleCnt="0"/>
      <dgm:spPr/>
    </dgm:pt>
    <dgm:pt modelId="{8FDFED71-2AA9-4418-8F4A-2B132DC8C702}" type="pres">
      <dgm:prSet presAssocID="{A5708EE7-21DF-4572-9AA6-CFEEFA18F04C}" presName="iconBgRect" presStyleLbl="bgShp" presStyleIdx="0" presStyleCnt="3"/>
      <dgm:spPr/>
    </dgm:pt>
    <dgm:pt modelId="{C4D3CD1F-197F-4786-A695-AD9A1FEAD03A}" type="pres">
      <dgm:prSet presAssocID="{A5708EE7-21DF-4572-9AA6-CFEEFA18F0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DC55D5B-AF49-4BA4-8B3A-FCA5F92C538B}" type="pres">
      <dgm:prSet presAssocID="{A5708EE7-21DF-4572-9AA6-CFEEFA18F04C}" presName="spaceRect" presStyleCnt="0"/>
      <dgm:spPr/>
    </dgm:pt>
    <dgm:pt modelId="{46EC7BF1-7655-4216-B362-1E0AF1D97AA4}" type="pres">
      <dgm:prSet presAssocID="{A5708EE7-21DF-4572-9AA6-CFEEFA18F04C}" presName="textRect" presStyleLbl="revTx" presStyleIdx="0" presStyleCnt="3">
        <dgm:presLayoutVars>
          <dgm:chMax val="1"/>
          <dgm:chPref val="1"/>
        </dgm:presLayoutVars>
      </dgm:prSet>
      <dgm:spPr/>
    </dgm:pt>
    <dgm:pt modelId="{ACD8F89F-D83B-477B-9512-BD67566149BE}" type="pres">
      <dgm:prSet presAssocID="{D9149877-25AF-4FD8-8232-D47F8575A9FC}" presName="sibTrans" presStyleLbl="sibTrans2D1" presStyleIdx="0" presStyleCnt="0"/>
      <dgm:spPr/>
    </dgm:pt>
    <dgm:pt modelId="{835AF514-4071-42D1-97C3-C64CC9FA85EA}" type="pres">
      <dgm:prSet presAssocID="{EA69B49A-CC77-48BF-9CE6-3331CDC99276}" presName="compNode" presStyleCnt="0"/>
      <dgm:spPr/>
    </dgm:pt>
    <dgm:pt modelId="{D914B56A-4020-465A-81CE-C5B410C4BF78}" type="pres">
      <dgm:prSet presAssocID="{EA69B49A-CC77-48BF-9CE6-3331CDC99276}" presName="iconBgRect" presStyleLbl="bgShp" presStyleIdx="1" presStyleCnt="3"/>
      <dgm:spPr/>
    </dgm:pt>
    <dgm:pt modelId="{51A014D7-87F5-4AD7-A78E-A429B02F0E6E}" type="pres">
      <dgm:prSet presAssocID="{EA69B49A-CC77-48BF-9CE6-3331CDC992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7DE02D8-BC96-43AB-8977-622DB76743B7}" type="pres">
      <dgm:prSet presAssocID="{EA69B49A-CC77-48BF-9CE6-3331CDC99276}" presName="spaceRect" presStyleCnt="0"/>
      <dgm:spPr/>
    </dgm:pt>
    <dgm:pt modelId="{064B223A-E58A-4FBD-95A6-65A5591E49FB}" type="pres">
      <dgm:prSet presAssocID="{EA69B49A-CC77-48BF-9CE6-3331CDC99276}" presName="textRect" presStyleLbl="revTx" presStyleIdx="1" presStyleCnt="3">
        <dgm:presLayoutVars>
          <dgm:chMax val="1"/>
          <dgm:chPref val="1"/>
        </dgm:presLayoutVars>
      </dgm:prSet>
      <dgm:spPr/>
    </dgm:pt>
    <dgm:pt modelId="{15CD8BB5-E038-4B7E-AE18-A9B1196A1F55}" type="pres">
      <dgm:prSet presAssocID="{803F00A8-E713-4CA2-94C0-7E63AFBD6735}" presName="sibTrans" presStyleLbl="sibTrans2D1" presStyleIdx="0" presStyleCnt="0"/>
      <dgm:spPr/>
    </dgm:pt>
    <dgm:pt modelId="{F3597770-1E34-4869-9CBE-209270717937}" type="pres">
      <dgm:prSet presAssocID="{FA333253-FFDB-4608-959D-B7FE12AF50C0}" presName="compNode" presStyleCnt="0"/>
      <dgm:spPr/>
    </dgm:pt>
    <dgm:pt modelId="{036F304D-9A25-43E6-91E0-D030A33C1C34}" type="pres">
      <dgm:prSet presAssocID="{FA333253-FFDB-4608-959D-B7FE12AF50C0}" presName="iconBgRect" presStyleLbl="bgShp" presStyleIdx="2" presStyleCnt="3"/>
      <dgm:spPr/>
    </dgm:pt>
    <dgm:pt modelId="{900728C5-8A60-4C7F-9A59-936BA518BB6A}" type="pres">
      <dgm:prSet presAssocID="{FA333253-FFDB-4608-959D-B7FE12AF50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66221CE-C406-4A6A-8A93-B3B32486B0FD}" type="pres">
      <dgm:prSet presAssocID="{FA333253-FFDB-4608-959D-B7FE12AF50C0}" presName="spaceRect" presStyleCnt="0"/>
      <dgm:spPr/>
    </dgm:pt>
    <dgm:pt modelId="{7834CE97-39CA-4B9E-BC77-465535EADA74}" type="pres">
      <dgm:prSet presAssocID="{FA333253-FFDB-4608-959D-B7FE12AF50C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393217-3097-43E9-86F9-F08279F9F35C}" type="presOf" srcId="{D09BFC32-7561-4E18-8752-9182A0B0DF4B}" destId="{BD11EC85-C41C-48BD-B637-AE5D541131B1}" srcOrd="0" destOrd="0" presId="urn:microsoft.com/office/officeart/2018/2/layout/IconCircleList"/>
    <dgm:cxn modelId="{0B34AB5F-D53E-4096-AC52-97615999D05E}" type="presOf" srcId="{EA69B49A-CC77-48BF-9CE6-3331CDC99276}" destId="{064B223A-E58A-4FBD-95A6-65A5591E49FB}" srcOrd="0" destOrd="0" presId="urn:microsoft.com/office/officeart/2018/2/layout/IconCircleList"/>
    <dgm:cxn modelId="{C6DC547B-029F-42FB-99FA-223C8A580553}" srcId="{D09BFC32-7561-4E18-8752-9182A0B0DF4B}" destId="{FA333253-FFDB-4608-959D-B7FE12AF50C0}" srcOrd="2" destOrd="0" parTransId="{F1858FC3-FB6A-4031-858C-B34DAF66D254}" sibTransId="{1211B14F-AF46-43CF-BDED-A5CDFEB21BCE}"/>
    <dgm:cxn modelId="{21F0908C-577B-4157-B4B8-08D6EF99823D}" type="presOf" srcId="{FA333253-FFDB-4608-959D-B7FE12AF50C0}" destId="{7834CE97-39CA-4B9E-BC77-465535EADA74}" srcOrd="0" destOrd="0" presId="urn:microsoft.com/office/officeart/2018/2/layout/IconCircleList"/>
    <dgm:cxn modelId="{9AF57CA5-A25B-4839-9060-45A5D614A2B2}" srcId="{D09BFC32-7561-4E18-8752-9182A0B0DF4B}" destId="{A5708EE7-21DF-4572-9AA6-CFEEFA18F04C}" srcOrd="0" destOrd="0" parTransId="{01579A1F-CE08-47C5-B4C4-A2617E412C99}" sibTransId="{D9149877-25AF-4FD8-8232-D47F8575A9FC}"/>
    <dgm:cxn modelId="{7E84DEB2-3F44-4523-BF5D-D2DEF0A3D4C8}" type="presOf" srcId="{A5708EE7-21DF-4572-9AA6-CFEEFA18F04C}" destId="{46EC7BF1-7655-4216-B362-1E0AF1D97AA4}" srcOrd="0" destOrd="0" presId="urn:microsoft.com/office/officeart/2018/2/layout/IconCircleList"/>
    <dgm:cxn modelId="{C71C43C1-4E91-4C74-B643-70AF01F67BC3}" type="presOf" srcId="{803F00A8-E713-4CA2-94C0-7E63AFBD6735}" destId="{15CD8BB5-E038-4B7E-AE18-A9B1196A1F55}" srcOrd="0" destOrd="0" presId="urn:microsoft.com/office/officeart/2018/2/layout/IconCircleList"/>
    <dgm:cxn modelId="{B8FCF9E3-2974-45F8-9DC3-8C9ABC61422A}" srcId="{D09BFC32-7561-4E18-8752-9182A0B0DF4B}" destId="{EA69B49A-CC77-48BF-9CE6-3331CDC99276}" srcOrd="1" destOrd="0" parTransId="{14FE8DD2-1D15-4E29-BF87-A5A85C26704A}" sibTransId="{803F00A8-E713-4CA2-94C0-7E63AFBD6735}"/>
    <dgm:cxn modelId="{6E9B21EB-12BD-42B4-A8E7-849019BC168F}" type="presOf" srcId="{D9149877-25AF-4FD8-8232-D47F8575A9FC}" destId="{ACD8F89F-D83B-477B-9512-BD67566149BE}" srcOrd="0" destOrd="0" presId="urn:microsoft.com/office/officeart/2018/2/layout/IconCircleList"/>
    <dgm:cxn modelId="{98512161-26F2-46D2-AE4E-2064B92E4156}" type="presParOf" srcId="{BD11EC85-C41C-48BD-B637-AE5D541131B1}" destId="{F5E657D5-5EF8-4D7F-9F24-3057081FD990}" srcOrd="0" destOrd="0" presId="urn:microsoft.com/office/officeart/2018/2/layout/IconCircleList"/>
    <dgm:cxn modelId="{FD7BE8A7-0AF0-4E82-9483-724168B1509A}" type="presParOf" srcId="{F5E657D5-5EF8-4D7F-9F24-3057081FD990}" destId="{F9413804-A90D-41F7-AD4D-CDFF3F4E0183}" srcOrd="0" destOrd="0" presId="urn:microsoft.com/office/officeart/2018/2/layout/IconCircleList"/>
    <dgm:cxn modelId="{F23BBCCC-616F-4BA7-A0F2-2B6474EBE1E8}" type="presParOf" srcId="{F9413804-A90D-41F7-AD4D-CDFF3F4E0183}" destId="{8FDFED71-2AA9-4418-8F4A-2B132DC8C702}" srcOrd="0" destOrd="0" presId="urn:microsoft.com/office/officeart/2018/2/layout/IconCircleList"/>
    <dgm:cxn modelId="{C2B9B23B-9590-4EDB-AB94-C6E4A2DB6F06}" type="presParOf" srcId="{F9413804-A90D-41F7-AD4D-CDFF3F4E0183}" destId="{C4D3CD1F-197F-4786-A695-AD9A1FEAD03A}" srcOrd="1" destOrd="0" presId="urn:microsoft.com/office/officeart/2018/2/layout/IconCircleList"/>
    <dgm:cxn modelId="{F8EE3124-E716-49F3-9939-04A25C46593E}" type="presParOf" srcId="{F9413804-A90D-41F7-AD4D-CDFF3F4E0183}" destId="{1DC55D5B-AF49-4BA4-8B3A-FCA5F92C538B}" srcOrd="2" destOrd="0" presId="urn:microsoft.com/office/officeart/2018/2/layout/IconCircleList"/>
    <dgm:cxn modelId="{5995930F-68C1-4CC3-91F3-49752F1A7F45}" type="presParOf" srcId="{F9413804-A90D-41F7-AD4D-CDFF3F4E0183}" destId="{46EC7BF1-7655-4216-B362-1E0AF1D97AA4}" srcOrd="3" destOrd="0" presId="urn:microsoft.com/office/officeart/2018/2/layout/IconCircleList"/>
    <dgm:cxn modelId="{388E6B39-C975-4C4A-9ECF-DE1C34E2FCA0}" type="presParOf" srcId="{F5E657D5-5EF8-4D7F-9F24-3057081FD990}" destId="{ACD8F89F-D83B-477B-9512-BD67566149BE}" srcOrd="1" destOrd="0" presId="urn:microsoft.com/office/officeart/2018/2/layout/IconCircleList"/>
    <dgm:cxn modelId="{14AE7337-0F37-4CEB-A397-2F3B153DA393}" type="presParOf" srcId="{F5E657D5-5EF8-4D7F-9F24-3057081FD990}" destId="{835AF514-4071-42D1-97C3-C64CC9FA85EA}" srcOrd="2" destOrd="0" presId="urn:microsoft.com/office/officeart/2018/2/layout/IconCircleList"/>
    <dgm:cxn modelId="{EE62B885-1F89-4C9A-8D22-FD265188E70B}" type="presParOf" srcId="{835AF514-4071-42D1-97C3-C64CC9FA85EA}" destId="{D914B56A-4020-465A-81CE-C5B410C4BF78}" srcOrd="0" destOrd="0" presId="urn:microsoft.com/office/officeart/2018/2/layout/IconCircleList"/>
    <dgm:cxn modelId="{9CF82B51-83DA-44B6-B79F-456A2E10DDF6}" type="presParOf" srcId="{835AF514-4071-42D1-97C3-C64CC9FA85EA}" destId="{51A014D7-87F5-4AD7-A78E-A429B02F0E6E}" srcOrd="1" destOrd="0" presId="urn:microsoft.com/office/officeart/2018/2/layout/IconCircleList"/>
    <dgm:cxn modelId="{19228713-4AA2-4FB0-AC32-9AAE1D6C65F6}" type="presParOf" srcId="{835AF514-4071-42D1-97C3-C64CC9FA85EA}" destId="{87DE02D8-BC96-43AB-8977-622DB76743B7}" srcOrd="2" destOrd="0" presId="urn:microsoft.com/office/officeart/2018/2/layout/IconCircleList"/>
    <dgm:cxn modelId="{4BCF67CD-6897-4906-8785-1F042860B129}" type="presParOf" srcId="{835AF514-4071-42D1-97C3-C64CC9FA85EA}" destId="{064B223A-E58A-4FBD-95A6-65A5591E49FB}" srcOrd="3" destOrd="0" presId="urn:microsoft.com/office/officeart/2018/2/layout/IconCircleList"/>
    <dgm:cxn modelId="{5EFE4E77-8F7D-4D05-97DE-2ACD3F4AAE33}" type="presParOf" srcId="{F5E657D5-5EF8-4D7F-9F24-3057081FD990}" destId="{15CD8BB5-E038-4B7E-AE18-A9B1196A1F55}" srcOrd="3" destOrd="0" presId="urn:microsoft.com/office/officeart/2018/2/layout/IconCircleList"/>
    <dgm:cxn modelId="{0E140EBE-32FC-401E-BDBA-099FAE403BA4}" type="presParOf" srcId="{F5E657D5-5EF8-4D7F-9F24-3057081FD990}" destId="{F3597770-1E34-4869-9CBE-209270717937}" srcOrd="4" destOrd="0" presId="urn:microsoft.com/office/officeart/2018/2/layout/IconCircleList"/>
    <dgm:cxn modelId="{A49D2BE6-8A1A-46BF-9499-5EAD317E69C7}" type="presParOf" srcId="{F3597770-1E34-4869-9CBE-209270717937}" destId="{036F304D-9A25-43E6-91E0-D030A33C1C34}" srcOrd="0" destOrd="0" presId="urn:microsoft.com/office/officeart/2018/2/layout/IconCircleList"/>
    <dgm:cxn modelId="{A3A68A93-BC90-4A71-961F-312B25572D2A}" type="presParOf" srcId="{F3597770-1E34-4869-9CBE-209270717937}" destId="{900728C5-8A60-4C7F-9A59-936BA518BB6A}" srcOrd="1" destOrd="0" presId="urn:microsoft.com/office/officeart/2018/2/layout/IconCircleList"/>
    <dgm:cxn modelId="{B1E50D12-B01F-444E-B65D-0D60763BF549}" type="presParOf" srcId="{F3597770-1E34-4869-9CBE-209270717937}" destId="{A66221CE-C406-4A6A-8A93-B3B32486B0FD}" srcOrd="2" destOrd="0" presId="urn:microsoft.com/office/officeart/2018/2/layout/IconCircleList"/>
    <dgm:cxn modelId="{30F845B7-9EA4-4A13-BD88-981A9877DE88}" type="presParOf" srcId="{F3597770-1E34-4869-9CBE-209270717937}" destId="{7834CE97-39CA-4B9E-BC77-465535EADA7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81A6D-C797-4A23-A1D1-3B4F4410B6A3}">
      <dsp:nvSpPr>
        <dsp:cNvPr id="0" name=""/>
        <dsp:cNvSpPr/>
      </dsp:nvSpPr>
      <dsp:spPr>
        <a:xfrm>
          <a:off x="284796" y="98428"/>
          <a:ext cx="814063" cy="8140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1C3E6-3ED3-4C7D-8149-2EAE3FAF1ECF}">
      <dsp:nvSpPr>
        <dsp:cNvPr id="0" name=""/>
        <dsp:cNvSpPr/>
      </dsp:nvSpPr>
      <dsp:spPr>
        <a:xfrm>
          <a:off x="455749" y="269381"/>
          <a:ext cx="472156" cy="4721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BECA0-853F-4F7B-8B9A-AAE6779F35AE}">
      <dsp:nvSpPr>
        <dsp:cNvPr id="0" name=""/>
        <dsp:cNvSpPr/>
      </dsp:nvSpPr>
      <dsp:spPr>
        <a:xfrm>
          <a:off x="1273301" y="98428"/>
          <a:ext cx="1918863" cy="81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/>
            <a:t>Name, Logo and Domain (Shweta &amp; </a:t>
          </a:r>
          <a:r>
            <a:rPr lang="en-IN" sz="1400" b="1" i="0" kern="1200" dirty="0" err="1"/>
            <a:t>Shahank</a:t>
          </a:r>
          <a:r>
            <a:rPr lang="en-IN" sz="1400" b="1" i="0" kern="1200" dirty="0"/>
            <a:t>)</a:t>
          </a:r>
          <a:endParaRPr lang="en-US" sz="1400" b="1" kern="1200" dirty="0"/>
        </a:p>
      </dsp:txBody>
      <dsp:txXfrm>
        <a:off x="1273301" y="98428"/>
        <a:ext cx="1918863" cy="814063"/>
      </dsp:txXfrm>
    </dsp:sp>
    <dsp:sp modelId="{7CFA1DD7-DDDA-421D-A939-49B7788BF1EC}">
      <dsp:nvSpPr>
        <dsp:cNvPr id="0" name=""/>
        <dsp:cNvSpPr/>
      </dsp:nvSpPr>
      <dsp:spPr>
        <a:xfrm>
          <a:off x="3526512" y="98428"/>
          <a:ext cx="814063" cy="81406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DB654-BCC4-469C-AC15-BEC371C63255}">
      <dsp:nvSpPr>
        <dsp:cNvPr id="0" name=""/>
        <dsp:cNvSpPr/>
      </dsp:nvSpPr>
      <dsp:spPr>
        <a:xfrm>
          <a:off x="3697465" y="269381"/>
          <a:ext cx="472156" cy="4721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581ED-43CB-4709-9F77-86A3B81A80A0}">
      <dsp:nvSpPr>
        <dsp:cNvPr id="0" name=""/>
        <dsp:cNvSpPr/>
      </dsp:nvSpPr>
      <dsp:spPr>
        <a:xfrm>
          <a:off x="4515017" y="98428"/>
          <a:ext cx="1918863" cy="81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/>
            <a:t>USP and Brand Promise (Shweta </a:t>
          </a:r>
          <a:r>
            <a:rPr lang="en-IN" sz="1400" b="1" i="0" kern="1200" dirty="0" err="1"/>
            <a:t>Sharma,dindi</a:t>
          </a:r>
          <a:r>
            <a:rPr lang="en-IN" sz="1400" b="1" i="0" kern="1200" dirty="0"/>
            <a:t> basanth)</a:t>
          </a:r>
          <a:endParaRPr lang="en-US" sz="1400" b="1" kern="1200" dirty="0"/>
        </a:p>
      </dsp:txBody>
      <dsp:txXfrm>
        <a:off x="4515017" y="98428"/>
        <a:ext cx="1918863" cy="814063"/>
      </dsp:txXfrm>
    </dsp:sp>
    <dsp:sp modelId="{2563A95D-7468-44C6-9633-C37BE7B3DF42}">
      <dsp:nvSpPr>
        <dsp:cNvPr id="0" name=""/>
        <dsp:cNvSpPr/>
      </dsp:nvSpPr>
      <dsp:spPr>
        <a:xfrm>
          <a:off x="6768228" y="98428"/>
          <a:ext cx="814063" cy="81406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49957-837E-46FD-B4FA-18EF86114CE5}">
      <dsp:nvSpPr>
        <dsp:cNvPr id="0" name=""/>
        <dsp:cNvSpPr/>
      </dsp:nvSpPr>
      <dsp:spPr>
        <a:xfrm>
          <a:off x="6939181" y="269381"/>
          <a:ext cx="472156" cy="4721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33B2D-B76B-438B-BAA6-6C3515E9808F}">
      <dsp:nvSpPr>
        <dsp:cNvPr id="0" name=""/>
        <dsp:cNvSpPr/>
      </dsp:nvSpPr>
      <dsp:spPr>
        <a:xfrm>
          <a:off x="7756733" y="98428"/>
          <a:ext cx="1918863" cy="81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/>
            <a:t>Product Category and why? (Shashank </a:t>
          </a:r>
          <a:r>
            <a:rPr lang="en-IN" sz="1400" b="1" i="0" kern="1200" dirty="0" err="1"/>
            <a:t>Vishwkarma,dindi</a:t>
          </a:r>
          <a:r>
            <a:rPr lang="en-IN" sz="1400" b="1" i="0" kern="1200" dirty="0"/>
            <a:t> basanth</a:t>
          </a:r>
          <a:r>
            <a:rPr lang="en-IN" sz="1400" b="0" i="0" kern="1200" dirty="0"/>
            <a:t>)</a:t>
          </a:r>
          <a:endParaRPr lang="en-US" sz="1400" kern="1200" dirty="0"/>
        </a:p>
      </dsp:txBody>
      <dsp:txXfrm>
        <a:off x="7756733" y="98428"/>
        <a:ext cx="1918863" cy="814063"/>
      </dsp:txXfrm>
    </dsp:sp>
    <dsp:sp modelId="{C2D6971B-1A33-4B7F-8100-629F95274789}">
      <dsp:nvSpPr>
        <dsp:cNvPr id="0" name=""/>
        <dsp:cNvSpPr/>
      </dsp:nvSpPr>
      <dsp:spPr>
        <a:xfrm>
          <a:off x="284796" y="1592245"/>
          <a:ext cx="814063" cy="8140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3DCC6-FF31-4C86-8E45-D59D5746732D}">
      <dsp:nvSpPr>
        <dsp:cNvPr id="0" name=""/>
        <dsp:cNvSpPr/>
      </dsp:nvSpPr>
      <dsp:spPr>
        <a:xfrm>
          <a:off x="455749" y="1763198"/>
          <a:ext cx="472156" cy="4721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99D2A-AAFA-4F3B-9657-316EBC1856A4}">
      <dsp:nvSpPr>
        <dsp:cNvPr id="0" name=""/>
        <dsp:cNvSpPr/>
      </dsp:nvSpPr>
      <dsp:spPr>
        <a:xfrm>
          <a:off x="1273301" y="1592245"/>
          <a:ext cx="1918863" cy="81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/>
            <a:t>Product Types (Shashank &amp; Shweta)</a:t>
          </a:r>
        </a:p>
      </dsp:txBody>
      <dsp:txXfrm>
        <a:off x="1273301" y="1592245"/>
        <a:ext cx="1918863" cy="814063"/>
      </dsp:txXfrm>
    </dsp:sp>
    <dsp:sp modelId="{8F8C8680-5EEF-41B1-916E-318BF02AC5F2}">
      <dsp:nvSpPr>
        <dsp:cNvPr id="0" name=""/>
        <dsp:cNvSpPr/>
      </dsp:nvSpPr>
      <dsp:spPr>
        <a:xfrm>
          <a:off x="3526512" y="1592245"/>
          <a:ext cx="814063" cy="8140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4E514-705D-466D-BBCD-114068E2086C}">
      <dsp:nvSpPr>
        <dsp:cNvPr id="0" name=""/>
        <dsp:cNvSpPr/>
      </dsp:nvSpPr>
      <dsp:spPr>
        <a:xfrm>
          <a:off x="3697465" y="1763198"/>
          <a:ext cx="472156" cy="4721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3211F-45DB-4494-B6AF-010280E8A3B1}">
      <dsp:nvSpPr>
        <dsp:cNvPr id="0" name=""/>
        <dsp:cNvSpPr/>
      </dsp:nvSpPr>
      <dsp:spPr>
        <a:xfrm>
          <a:off x="4515017" y="1592245"/>
          <a:ext cx="1918863" cy="81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u="none" strike="noStrike" kern="1200">
              <a:effectLst/>
              <a:latin typeface="Hammersmith One" panose="02010703030501060504" pitchFamily="2" charset="0"/>
            </a:rPr>
            <a:t>Target Market (</a:t>
          </a:r>
          <a:r>
            <a:rPr lang="en-IN" sz="1400" kern="1200">
              <a:latin typeface="Hammersmith One" panose="02010703030501060504" pitchFamily="2" charset="0"/>
            </a:rPr>
            <a:t>Shweta , Abhilasha &amp; Shashank</a:t>
          </a:r>
          <a:r>
            <a:rPr lang="en-IN" sz="1400" b="0" i="0" u="none" strike="noStrike" kern="1200">
              <a:effectLst/>
              <a:latin typeface="Hammersmith One" panose="02010703030501060504" pitchFamily="2" charset="0"/>
            </a:rPr>
            <a:t>)</a:t>
          </a:r>
          <a:endParaRPr lang="en-IN" sz="1400" b="0" i="0" u="none" strike="noStrike" kern="1200">
            <a:effectLst/>
            <a:latin typeface="Arial" panose="020B0604020202020204" pitchFamily="34" charset="0"/>
          </a:endParaRPr>
        </a:p>
      </dsp:txBody>
      <dsp:txXfrm>
        <a:off x="4515017" y="1592245"/>
        <a:ext cx="1918863" cy="814063"/>
      </dsp:txXfrm>
    </dsp:sp>
    <dsp:sp modelId="{35A8158B-6A29-4C51-9C89-B707701A052B}">
      <dsp:nvSpPr>
        <dsp:cNvPr id="0" name=""/>
        <dsp:cNvSpPr/>
      </dsp:nvSpPr>
      <dsp:spPr>
        <a:xfrm>
          <a:off x="6768228" y="1592245"/>
          <a:ext cx="814063" cy="8140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22924-1646-4629-81D6-8BE1954571C7}">
      <dsp:nvSpPr>
        <dsp:cNvPr id="0" name=""/>
        <dsp:cNvSpPr/>
      </dsp:nvSpPr>
      <dsp:spPr>
        <a:xfrm>
          <a:off x="6939181" y="1763198"/>
          <a:ext cx="472156" cy="4721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B0095-396C-4831-B5F8-BEEE2D55FF37}">
      <dsp:nvSpPr>
        <dsp:cNvPr id="0" name=""/>
        <dsp:cNvSpPr/>
      </dsp:nvSpPr>
      <dsp:spPr>
        <a:xfrm>
          <a:off x="7756733" y="1592245"/>
          <a:ext cx="1918863" cy="81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u="none" strike="noStrike" kern="1200" dirty="0">
              <a:effectLst/>
              <a:latin typeface="Hammersmith One" panose="02010703030501060504" pitchFamily="2" charset="0"/>
            </a:rPr>
            <a:t>Competitor Analysis (</a:t>
          </a:r>
          <a:r>
            <a:rPr lang="en-IN" sz="1400" kern="1200" dirty="0">
              <a:latin typeface="Hammersmith One" panose="02010703030501060504" pitchFamily="2" charset="0"/>
            </a:rPr>
            <a:t>Soumya Sahu &amp; </a:t>
          </a:r>
          <a:r>
            <a:rPr lang="en-IN" sz="1400" kern="1200" dirty="0" err="1">
              <a:latin typeface="Hammersmith One" panose="02010703030501060504" pitchFamily="2" charset="0"/>
            </a:rPr>
            <a:t>Ritam</a:t>
          </a:r>
          <a:r>
            <a:rPr lang="en-IN" sz="1400" kern="1200" dirty="0">
              <a:latin typeface="Hammersmith One" panose="02010703030501060504" pitchFamily="2" charset="0"/>
            </a:rPr>
            <a:t> Bag</a:t>
          </a:r>
          <a:r>
            <a:rPr lang="en-IN" sz="1400" b="0" i="0" u="none" strike="noStrike" kern="1200" dirty="0">
              <a:effectLst/>
              <a:latin typeface="Hammersmith One" panose="02010703030501060504" pitchFamily="2" charset="0"/>
            </a:rPr>
            <a:t>)</a:t>
          </a:r>
          <a:endParaRPr lang="en-IN" sz="1400" b="0" i="0" u="none" strike="noStrike" kern="1200" dirty="0">
            <a:effectLst/>
            <a:latin typeface="Arial" panose="020B0604020202020204" pitchFamily="34" charset="0"/>
          </a:endParaRPr>
        </a:p>
      </dsp:txBody>
      <dsp:txXfrm>
        <a:off x="7756733" y="1592245"/>
        <a:ext cx="1918863" cy="814063"/>
      </dsp:txXfrm>
    </dsp:sp>
    <dsp:sp modelId="{9F65D2F3-B7F0-4A60-9A85-DCCDD7600BB8}">
      <dsp:nvSpPr>
        <dsp:cNvPr id="0" name=""/>
        <dsp:cNvSpPr/>
      </dsp:nvSpPr>
      <dsp:spPr>
        <a:xfrm>
          <a:off x="284796" y="3086062"/>
          <a:ext cx="814063" cy="81406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655A1-5AE1-4545-9D55-6FD7CE32A516}">
      <dsp:nvSpPr>
        <dsp:cNvPr id="0" name=""/>
        <dsp:cNvSpPr/>
      </dsp:nvSpPr>
      <dsp:spPr>
        <a:xfrm>
          <a:off x="455749" y="3257016"/>
          <a:ext cx="472156" cy="4721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31836-885E-4663-9ED0-61E80CC519D4}">
      <dsp:nvSpPr>
        <dsp:cNvPr id="0" name=""/>
        <dsp:cNvSpPr/>
      </dsp:nvSpPr>
      <dsp:spPr>
        <a:xfrm>
          <a:off x="1273301" y="3086062"/>
          <a:ext cx="1918863" cy="81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u="none" strike="noStrike" kern="1200" dirty="0">
              <a:effectLst/>
              <a:latin typeface="Hammersmith One" panose="02010703030501060504" pitchFamily="2" charset="0"/>
            </a:rPr>
            <a:t>Costing (Abhilasha &amp; Shashank)</a:t>
          </a:r>
          <a:endParaRPr lang="en-IN" sz="1400" b="0" i="0" u="none" strike="noStrike" kern="1200" dirty="0">
            <a:effectLst/>
            <a:latin typeface="Arial" panose="020B0604020202020204" pitchFamily="34" charset="0"/>
          </a:endParaRPr>
        </a:p>
      </dsp:txBody>
      <dsp:txXfrm>
        <a:off x="1273301" y="3086062"/>
        <a:ext cx="1918863" cy="814063"/>
      </dsp:txXfrm>
    </dsp:sp>
    <dsp:sp modelId="{90483D8D-CB32-4D1A-92CA-C6F856674D91}">
      <dsp:nvSpPr>
        <dsp:cNvPr id="0" name=""/>
        <dsp:cNvSpPr/>
      </dsp:nvSpPr>
      <dsp:spPr>
        <a:xfrm>
          <a:off x="3526512" y="3086062"/>
          <a:ext cx="814063" cy="81406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59533-5F2C-4797-9F41-F14B9B82E870}">
      <dsp:nvSpPr>
        <dsp:cNvPr id="0" name=""/>
        <dsp:cNvSpPr/>
      </dsp:nvSpPr>
      <dsp:spPr>
        <a:xfrm>
          <a:off x="3697465" y="3257016"/>
          <a:ext cx="472156" cy="47215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9CD54-8811-4B7F-B62D-BBC92AC3569E}">
      <dsp:nvSpPr>
        <dsp:cNvPr id="0" name=""/>
        <dsp:cNvSpPr/>
      </dsp:nvSpPr>
      <dsp:spPr>
        <a:xfrm>
          <a:off x="4442398" y="3086168"/>
          <a:ext cx="2261936" cy="81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u="none" strike="noStrike" kern="1200" dirty="0">
              <a:effectLst/>
              <a:latin typeface="Hammersmith One" panose="02010703030501060504" pitchFamily="2" charset="0"/>
            </a:rPr>
            <a:t>Detailed Conversion Plan (</a:t>
          </a:r>
          <a:r>
            <a:rPr lang="en-IN" sz="1400" kern="1200" dirty="0" err="1">
              <a:latin typeface="Hammersmith One" panose="02010703030501060504" pitchFamily="2" charset="0"/>
            </a:rPr>
            <a:t>Suvendu</a:t>
          </a:r>
          <a:r>
            <a:rPr lang="en-IN" sz="1400" kern="1200" dirty="0">
              <a:latin typeface="Hammersmith One" panose="02010703030501060504" pitchFamily="2" charset="0"/>
            </a:rPr>
            <a:t> &amp; </a:t>
          </a:r>
          <a:r>
            <a:rPr lang="en-IN" sz="1400" kern="1200" dirty="0" err="1">
              <a:latin typeface="Hammersmith One" panose="02010703030501060504" pitchFamily="2" charset="0"/>
            </a:rPr>
            <a:t>Ritam</a:t>
          </a:r>
          <a:r>
            <a:rPr lang="en-IN" sz="1400" b="0" i="0" u="none" strike="noStrike" kern="1200" dirty="0">
              <a:effectLst/>
              <a:latin typeface="Hammersmith One" panose="02010703030501060504" pitchFamily="2" charset="0"/>
            </a:rPr>
            <a:t>)</a:t>
          </a:r>
          <a:endParaRPr lang="en-IN" sz="1400" b="0" i="0" u="none" strike="noStrike" kern="1200" dirty="0">
            <a:effectLst/>
            <a:latin typeface="Arial" panose="020B0604020202020204" pitchFamily="34" charset="0"/>
          </a:endParaRPr>
        </a:p>
      </dsp:txBody>
      <dsp:txXfrm>
        <a:off x="4442398" y="3086168"/>
        <a:ext cx="2261936" cy="814063"/>
      </dsp:txXfrm>
    </dsp:sp>
    <dsp:sp modelId="{936EBD3C-577D-47A6-A471-C21B353765D8}">
      <dsp:nvSpPr>
        <dsp:cNvPr id="0" name=""/>
        <dsp:cNvSpPr/>
      </dsp:nvSpPr>
      <dsp:spPr>
        <a:xfrm>
          <a:off x="6939764" y="3086062"/>
          <a:ext cx="814063" cy="8140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C31BC-4BC2-4087-A4B9-2A6FDEA848D6}">
      <dsp:nvSpPr>
        <dsp:cNvPr id="0" name=""/>
        <dsp:cNvSpPr/>
      </dsp:nvSpPr>
      <dsp:spPr>
        <a:xfrm>
          <a:off x="7110718" y="3257016"/>
          <a:ext cx="472156" cy="47215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6DDCE-A795-4C59-A633-68D9736A11A4}">
      <dsp:nvSpPr>
        <dsp:cNvPr id="0" name=""/>
        <dsp:cNvSpPr/>
      </dsp:nvSpPr>
      <dsp:spPr>
        <a:xfrm>
          <a:off x="7928270" y="3086062"/>
          <a:ext cx="1918863" cy="81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u="none" strike="noStrike" kern="1200" dirty="0">
              <a:effectLst/>
              <a:latin typeface="Hammersmith One" panose="02010703030501060504" pitchFamily="2" charset="0"/>
            </a:rPr>
            <a:t>Private Labels (</a:t>
          </a:r>
          <a:r>
            <a:rPr lang="en-IN" sz="1400" kern="1200" dirty="0" err="1">
              <a:latin typeface="Hammersmith One" panose="02010703030501060504" pitchFamily="2" charset="0"/>
            </a:rPr>
            <a:t>Suvendu</a:t>
          </a:r>
          <a:r>
            <a:rPr lang="en-IN" sz="1400" kern="1200" dirty="0">
              <a:latin typeface="Hammersmith One" panose="02010703030501060504" pitchFamily="2" charset="0"/>
            </a:rPr>
            <a:t> &amp; </a:t>
          </a:r>
          <a:r>
            <a:rPr lang="en-IN" sz="1400" kern="1200" dirty="0" err="1">
              <a:latin typeface="Hammersmith One" panose="02010703030501060504" pitchFamily="2" charset="0"/>
            </a:rPr>
            <a:t>Ritam</a:t>
          </a:r>
          <a:r>
            <a:rPr lang="en-IN" sz="1400" b="0" i="0" u="none" strike="noStrike" kern="1200" dirty="0">
              <a:effectLst/>
              <a:latin typeface="Hammersmith One" panose="02010703030501060504" pitchFamily="2" charset="0"/>
            </a:rPr>
            <a:t>)</a:t>
          </a:r>
          <a:endParaRPr lang="en-IN" sz="1400" b="0" i="0" u="none" strike="noStrike" kern="1200" dirty="0">
            <a:effectLst/>
            <a:latin typeface="Arial" panose="020B0604020202020204" pitchFamily="34" charset="0"/>
          </a:endParaRPr>
        </a:p>
      </dsp:txBody>
      <dsp:txXfrm>
        <a:off x="7928270" y="3086062"/>
        <a:ext cx="1918863" cy="8140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FED71-2AA9-4418-8F4A-2B132DC8C702}">
      <dsp:nvSpPr>
        <dsp:cNvPr id="0" name=""/>
        <dsp:cNvSpPr/>
      </dsp:nvSpPr>
      <dsp:spPr>
        <a:xfrm>
          <a:off x="145638" y="914043"/>
          <a:ext cx="797125" cy="797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3CD1F-197F-4786-A695-AD9A1FEAD03A}">
      <dsp:nvSpPr>
        <dsp:cNvPr id="0" name=""/>
        <dsp:cNvSpPr/>
      </dsp:nvSpPr>
      <dsp:spPr>
        <a:xfrm>
          <a:off x="313034" y="1081439"/>
          <a:ext cx="462332" cy="462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C7BF1-7655-4216-B362-1E0AF1D97AA4}">
      <dsp:nvSpPr>
        <dsp:cNvPr id="0" name=""/>
        <dsp:cNvSpPr/>
      </dsp:nvSpPr>
      <dsp:spPr>
        <a:xfrm>
          <a:off x="1113576" y="914043"/>
          <a:ext cx="1878938" cy="79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Design and Quality Requirements</a:t>
          </a:r>
          <a:endParaRPr lang="en-US" sz="1700" kern="1200"/>
        </a:p>
      </dsp:txBody>
      <dsp:txXfrm>
        <a:off x="1113576" y="914043"/>
        <a:ext cx="1878938" cy="797125"/>
      </dsp:txXfrm>
    </dsp:sp>
    <dsp:sp modelId="{D914B56A-4020-465A-81CE-C5B410C4BF78}">
      <dsp:nvSpPr>
        <dsp:cNvPr id="0" name=""/>
        <dsp:cNvSpPr/>
      </dsp:nvSpPr>
      <dsp:spPr>
        <a:xfrm>
          <a:off x="3319906" y="914043"/>
          <a:ext cx="797125" cy="797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014D7-87F5-4AD7-A78E-A429B02F0E6E}">
      <dsp:nvSpPr>
        <dsp:cNvPr id="0" name=""/>
        <dsp:cNvSpPr/>
      </dsp:nvSpPr>
      <dsp:spPr>
        <a:xfrm>
          <a:off x="3487302" y="1081439"/>
          <a:ext cx="462332" cy="4623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B223A-E58A-4FBD-95A6-65A5591E49FB}">
      <dsp:nvSpPr>
        <dsp:cNvPr id="0" name=""/>
        <dsp:cNvSpPr/>
      </dsp:nvSpPr>
      <dsp:spPr>
        <a:xfrm>
          <a:off x="4287844" y="914043"/>
          <a:ext cx="1878938" cy="79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Packaging Requirements</a:t>
          </a:r>
          <a:endParaRPr lang="en-US" sz="1700" kern="1200"/>
        </a:p>
      </dsp:txBody>
      <dsp:txXfrm>
        <a:off x="4287844" y="914043"/>
        <a:ext cx="1878938" cy="797125"/>
      </dsp:txXfrm>
    </dsp:sp>
    <dsp:sp modelId="{036F304D-9A25-43E6-91E0-D030A33C1C34}">
      <dsp:nvSpPr>
        <dsp:cNvPr id="0" name=""/>
        <dsp:cNvSpPr/>
      </dsp:nvSpPr>
      <dsp:spPr>
        <a:xfrm>
          <a:off x="6494174" y="914043"/>
          <a:ext cx="797125" cy="797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728C5-8A60-4C7F-9A59-936BA518BB6A}">
      <dsp:nvSpPr>
        <dsp:cNvPr id="0" name=""/>
        <dsp:cNvSpPr/>
      </dsp:nvSpPr>
      <dsp:spPr>
        <a:xfrm>
          <a:off x="6661570" y="1081439"/>
          <a:ext cx="462332" cy="4623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4CE97-39CA-4B9E-BC77-465535EADA74}">
      <dsp:nvSpPr>
        <dsp:cNvPr id="0" name=""/>
        <dsp:cNvSpPr/>
      </dsp:nvSpPr>
      <dsp:spPr>
        <a:xfrm>
          <a:off x="7462112" y="914043"/>
          <a:ext cx="1878938" cy="79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Delivery and Purchase</a:t>
          </a:r>
          <a:endParaRPr lang="en-US" sz="1700" kern="1200" dirty="0"/>
        </a:p>
      </dsp:txBody>
      <dsp:txXfrm>
        <a:off x="7462112" y="914043"/>
        <a:ext cx="1878938" cy="797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7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9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4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6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9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5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0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9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yyphon.com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3E241-7E51-BD35-E4B7-FAEEE5D0A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IN" sz="4800" b="1">
                <a:latin typeface="Algerian" panose="04020705040A02060702" pitchFamily="82" charset="0"/>
              </a:rPr>
              <a:t>Managing Online Stores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CE8B3-5984-738B-EBB9-259B2E7C1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7459" y="3805402"/>
            <a:ext cx="3608208" cy="1335073"/>
          </a:xfrm>
        </p:spPr>
        <p:txBody>
          <a:bodyPr>
            <a:normAutofit/>
          </a:bodyPr>
          <a:lstStyle/>
          <a:p>
            <a:r>
              <a:rPr lang="en-IN" dirty="0"/>
              <a:t>GROUP-9</a:t>
            </a:r>
          </a:p>
          <a:p>
            <a:endParaRPr lang="en-IN" dirty="0"/>
          </a:p>
        </p:txBody>
      </p:sp>
      <p:pic>
        <p:nvPicPr>
          <p:cNvPr id="7" name="Picture 6" descr="A hand reaching out to a computer screen&#10;&#10;Description automatically generated">
            <a:extLst>
              <a:ext uri="{FF2B5EF4-FFF2-40B4-BE49-F238E27FC236}">
                <a16:creationId xmlns:a16="http://schemas.microsoft.com/office/drawing/2014/main" id="{9D2DC665-C5CD-F98A-57C6-A741E6D3E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1" r="12911" b="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AB7B2-A99B-BB1A-3D68-DEFDDDCDA4DC}"/>
              </a:ext>
            </a:extLst>
          </p:cNvPr>
          <p:cNvSpPr txBox="1"/>
          <p:nvPr/>
        </p:nvSpPr>
        <p:spPr>
          <a:xfrm>
            <a:off x="5184942" y="259481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737FA-CBF8-A8A6-CC1A-329F3EDFECD8}"/>
              </a:ext>
            </a:extLst>
          </p:cNvPr>
          <p:cNvSpPr txBox="1"/>
          <p:nvPr/>
        </p:nvSpPr>
        <p:spPr>
          <a:xfrm>
            <a:off x="8087459" y="4549897"/>
            <a:ext cx="28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K.Dindi basanth-0040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30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63D0-FB4A-538D-E432-4D7F3D02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WHY MEN’S JEWELLERY?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2C96DA1-A98E-43D8-F775-C53E235CD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7621"/>
            <a:ext cx="660275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Size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83AA90-2D21-4FE4-4B57-EB1DE47F0EC8}"/>
              </a:ext>
            </a:extLst>
          </p:cNvPr>
          <p:cNvSpPr/>
          <p:nvPr/>
        </p:nvSpPr>
        <p:spPr>
          <a:xfrm>
            <a:off x="1887790" y="2359742"/>
            <a:ext cx="3824748" cy="378541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44A105-52D3-CB3C-3F0E-29637EF61DBB}"/>
              </a:ext>
            </a:extLst>
          </p:cNvPr>
          <p:cNvSpPr/>
          <p:nvPr/>
        </p:nvSpPr>
        <p:spPr>
          <a:xfrm>
            <a:off x="2290717" y="3126658"/>
            <a:ext cx="3018893" cy="30185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SSAMSAA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653FEE-7883-3BD6-0F60-320B61DDB3F6}"/>
              </a:ext>
            </a:extLst>
          </p:cNvPr>
          <p:cNvSpPr/>
          <p:nvPr/>
        </p:nvSpPr>
        <p:spPr>
          <a:xfrm>
            <a:off x="2642317" y="4001729"/>
            <a:ext cx="2315692" cy="214343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520BC3-11B0-B2F9-0440-A5BA410E1971}"/>
              </a:ext>
            </a:extLst>
          </p:cNvPr>
          <p:cNvCxnSpPr/>
          <p:nvPr/>
        </p:nvCxnSpPr>
        <p:spPr>
          <a:xfrm>
            <a:off x="4798142" y="2989006"/>
            <a:ext cx="40705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961329-CA2C-A646-CEA2-D0EFA265C629}"/>
              </a:ext>
            </a:extLst>
          </p:cNvPr>
          <p:cNvCxnSpPr>
            <a:cxnSpLocks/>
          </p:cNvCxnSpPr>
          <p:nvPr/>
        </p:nvCxnSpPr>
        <p:spPr>
          <a:xfrm>
            <a:off x="4798142" y="4016477"/>
            <a:ext cx="400172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B88C00-137E-7774-A0CC-BEF74934A84D}"/>
              </a:ext>
            </a:extLst>
          </p:cNvPr>
          <p:cNvCxnSpPr>
            <a:cxnSpLocks/>
          </p:cNvCxnSpPr>
          <p:nvPr/>
        </p:nvCxnSpPr>
        <p:spPr>
          <a:xfrm>
            <a:off x="4798142" y="5112773"/>
            <a:ext cx="428399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536761-B877-72BC-849F-A2C49F68354F}"/>
              </a:ext>
            </a:extLst>
          </p:cNvPr>
          <p:cNvSpPr txBox="1"/>
          <p:nvPr/>
        </p:nvSpPr>
        <p:spPr>
          <a:xfrm>
            <a:off x="5664670" y="2607384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Total </a:t>
            </a:r>
            <a:r>
              <a:rPr lang="en-IN" dirty="0" err="1"/>
              <a:t>Addresable</a:t>
            </a:r>
            <a:r>
              <a:rPr lang="en-IN" dirty="0"/>
              <a:t> Market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FB0F3-C190-1B7D-ACF1-4B2F5BC6ADFD}"/>
              </a:ext>
            </a:extLst>
          </p:cNvPr>
          <p:cNvSpPr txBox="1"/>
          <p:nvPr/>
        </p:nvSpPr>
        <p:spPr>
          <a:xfrm>
            <a:off x="5712301" y="3578320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Servicable</a:t>
            </a:r>
            <a:r>
              <a:rPr lang="en-IN" dirty="0"/>
              <a:t> Available Market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A97C6-BA78-73E9-3FA5-58B197FC592D}"/>
              </a:ext>
            </a:extLst>
          </p:cNvPr>
          <p:cNvSpPr txBox="1"/>
          <p:nvPr/>
        </p:nvSpPr>
        <p:spPr>
          <a:xfrm>
            <a:off x="5712301" y="4652805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Servicable</a:t>
            </a:r>
            <a:r>
              <a:rPr lang="en-IN" dirty="0"/>
              <a:t> Obtainable 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62C5A5-B777-CACE-8CFC-F60A64C655F2}"/>
              </a:ext>
            </a:extLst>
          </p:cNvPr>
          <p:cNvSpPr txBox="1"/>
          <p:nvPr/>
        </p:nvSpPr>
        <p:spPr>
          <a:xfrm>
            <a:off x="3444136" y="260738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46E7AF-DEAB-AB9E-9FCD-D2154BDD3D19}"/>
              </a:ext>
            </a:extLst>
          </p:cNvPr>
          <p:cNvSpPr txBox="1"/>
          <p:nvPr/>
        </p:nvSpPr>
        <p:spPr>
          <a:xfrm>
            <a:off x="3444136" y="347200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4C1767-E2B9-71C6-8436-4C1570911602}"/>
              </a:ext>
            </a:extLst>
          </p:cNvPr>
          <p:cNvSpPr txBox="1"/>
          <p:nvPr/>
        </p:nvSpPr>
        <p:spPr>
          <a:xfrm>
            <a:off x="3451113" y="473298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9E01D-DD0B-444F-2074-F3AAE910FD68}"/>
              </a:ext>
            </a:extLst>
          </p:cNvPr>
          <p:cNvSpPr txBox="1"/>
          <p:nvPr/>
        </p:nvSpPr>
        <p:spPr>
          <a:xfrm>
            <a:off x="8985827" y="2526966"/>
            <a:ext cx="247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Market size of artificial jewellery</a:t>
            </a:r>
          </a:p>
          <a:p>
            <a:r>
              <a:rPr lang="en-IN" sz="1200" dirty="0"/>
              <a:t>$904 million </a:t>
            </a:r>
          </a:p>
          <a:p>
            <a:r>
              <a:rPr lang="en-IN" sz="1200" dirty="0"/>
              <a:t>Adoption rate </a:t>
            </a:r>
          </a:p>
          <a:p>
            <a:r>
              <a:rPr lang="en-IN" sz="1200" dirty="0"/>
              <a:t>8%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FEE82-1940-B4DF-819E-770D60E75B54}"/>
              </a:ext>
            </a:extLst>
          </p:cNvPr>
          <p:cNvSpPr txBox="1"/>
          <p:nvPr/>
        </p:nvSpPr>
        <p:spPr>
          <a:xfrm>
            <a:off x="8985827" y="3532153"/>
            <a:ext cx="220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Market size of our products </a:t>
            </a:r>
          </a:p>
          <a:p>
            <a:r>
              <a:rPr lang="en-IN" sz="1200" dirty="0"/>
              <a:t>Adoption rate </a:t>
            </a:r>
          </a:p>
          <a:p>
            <a:r>
              <a:rPr lang="en-IN" sz="1200" dirty="0"/>
              <a:t>8%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6513C-7620-E6DE-E68A-4E49A76F4A05}"/>
              </a:ext>
            </a:extLst>
          </p:cNvPr>
          <p:cNvSpPr txBox="1"/>
          <p:nvPr/>
        </p:nvSpPr>
        <p:spPr>
          <a:xfrm>
            <a:off x="9098035" y="4588906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Market size of age segment  </a:t>
            </a:r>
          </a:p>
          <a:p>
            <a:r>
              <a:rPr lang="en-IN" sz="1200" dirty="0"/>
              <a:t>Adoption rate </a:t>
            </a:r>
          </a:p>
          <a:p>
            <a:r>
              <a:rPr lang="en-IN" sz="1200" dirty="0"/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169100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D80E22-6983-F947-8C7A-2D9E6099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FC7CB6-CC66-BA40-AFA4-7AE99805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growth in a market&#10;&#10;Description automatically generated with medium confidence">
            <a:extLst>
              <a:ext uri="{FF2B5EF4-FFF2-40B4-BE49-F238E27FC236}">
                <a16:creationId xmlns:a16="http://schemas.microsoft.com/office/drawing/2014/main" id="{8B3C1359-A35F-82C3-3A2C-82E7E7FD2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957"/>
          <a:stretch/>
        </p:blipFill>
        <p:spPr>
          <a:xfrm>
            <a:off x="1692627" y="565150"/>
            <a:ext cx="9934214" cy="57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9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D80E22-6983-F947-8C7A-2D9E6099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FC7CB6-CC66-BA40-AFA4-7AE99805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pie chart with a blue circle and orange circle&#10;&#10;Description automatically generated">
            <a:extLst>
              <a:ext uri="{FF2B5EF4-FFF2-40B4-BE49-F238E27FC236}">
                <a16:creationId xmlns:a16="http://schemas.microsoft.com/office/drawing/2014/main" id="{BDFBD794-32E9-D23E-3DCA-20F7D72984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1" b="30817"/>
          <a:stretch/>
        </p:blipFill>
        <p:spPr>
          <a:xfrm>
            <a:off x="1692627" y="565150"/>
            <a:ext cx="9934214" cy="57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1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0E22-6983-F947-8C7A-2D9E6099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FC7CB6-CC66-BA40-AFA4-7AE99805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A green bar graph with black text&#10;&#10;Description automatically generated">
            <a:extLst>
              <a:ext uri="{FF2B5EF4-FFF2-40B4-BE49-F238E27FC236}">
                <a16:creationId xmlns:a16="http://schemas.microsoft.com/office/drawing/2014/main" id="{3A1ADBDE-997B-D095-4CE4-38D9F9EE9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8" b="33010"/>
          <a:stretch/>
        </p:blipFill>
        <p:spPr>
          <a:xfrm>
            <a:off x="1692627" y="565150"/>
            <a:ext cx="9934214" cy="57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9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13BE-18CC-932E-3655-2B96557A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DEMAND ASSESMENT USING KEYWORDS</a:t>
            </a:r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09B5B77E-6C11-082D-84CF-3063EB9F4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70" y="2005781"/>
            <a:ext cx="6056671" cy="1936773"/>
          </a:xfr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716115BB-FE74-A5F3-4054-BAE310C06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86" y="4162491"/>
            <a:ext cx="6540757" cy="2338782"/>
          </a:xfrm>
          <a:prstGeom prst="rect">
            <a:avLst/>
          </a:prstGeom>
        </p:spPr>
      </p:pic>
      <p:pic>
        <p:nvPicPr>
          <p:cNvPr id="12" name="Picture 11" descr="A pie chart with colorful circles and numbers&#10;&#10;Description automatically generated">
            <a:extLst>
              <a:ext uri="{FF2B5EF4-FFF2-40B4-BE49-F238E27FC236}">
                <a16:creationId xmlns:a16="http://schemas.microsoft.com/office/drawing/2014/main" id="{6E3D91C6-9413-FABD-5526-A95570C9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974" y="1986114"/>
            <a:ext cx="4404194" cy="20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4B6-DE2F-6DA1-1210-A63A61C9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PRIMARY  TARGET AUDEINCE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5B3BB4-BD01-C473-1A27-F627A83E4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3" y="1560220"/>
            <a:ext cx="8278761" cy="4752090"/>
          </a:xfrm>
        </p:spPr>
      </p:pic>
    </p:spTree>
    <p:extLst>
      <p:ext uri="{BB962C8B-B14F-4D97-AF65-F5344CB8AC3E}">
        <p14:creationId xmlns:p14="http://schemas.microsoft.com/office/powerpoint/2010/main" val="104195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4B6-DE2F-6DA1-1210-A63A61C9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10289658" cy="1550419"/>
          </a:xfrm>
        </p:spPr>
        <p:txBody>
          <a:bodyPr/>
          <a:lstStyle/>
          <a:p>
            <a:r>
              <a:rPr lang="en-IN" dirty="0"/>
              <a:t>  SECONDARY TARGET AUDEINCE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FEB9F37-EDFC-E705-B67B-CC885A6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74" y="2158834"/>
            <a:ext cx="9345329" cy="3477110"/>
          </a:xfrm>
        </p:spPr>
      </p:pic>
    </p:spTree>
    <p:extLst>
      <p:ext uri="{BB962C8B-B14F-4D97-AF65-F5344CB8AC3E}">
        <p14:creationId xmlns:p14="http://schemas.microsoft.com/office/powerpoint/2010/main" val="212327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4B6-DE2F-6DA1-1210-A63A61C9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10289658" cy="1550419"/>
          </a:xfrm>
        </p:spPr>
        <p:txBody>
          <a:bodyPr/>
          <a:lstStyle/>
          <a:p>
            <a:r>
              <a:rPr lang="en-IN" dirty="0"/>
              <a:t>  POTENTIAL TARGET AUDEINCE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630646-09FF-EAF5-CD79-F9C7AEDE5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10" y="1681316"/>
            <a:ext cx="8613057" cy="4454013"/>
          </a:xfrm>
        </p:spPr>
      </p:pic>
    </p:spTree>
    <p:extLst>
      <p:ext uri="{BB962C8B-B14F-4D97-AF65-F5344CB8AC3E}">
        <p14:creationId xmlns:p14="http://schemas.microsoft.com/office/powerpoint/2010/main" val="293669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78D30-BFE7-F9FF-113B-5EEB7FB4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057" y="4320541"/>
            <a:ext cx="8393008" cy="11795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               OUR  COMPETITORS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A8EF9-9CF7-9654-CD25-DA0D55777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19" y="1681623"/>
            <a:ext cx="2517980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16CF5-82D1-FAF5-6F31-2A832FC84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68" y="1623089"/>
            <a:ext cx="2389238" cy="2260191"/>
          </a:xfrm>
          <a:prstGeom prst="rect">
            <a:avLst/>
          </a:prstGeom>
        </p:spPr>
      </p:pic>
      <p:pic>
        <p:nvPicPr>
          <p:cNvPr id="11" name="Picture 10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70276726-AA7B-F96A-F2C0-64B8A7924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98" y="168162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0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B903-C416-2B73-99F4-D7964532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499" y="132737"/>
            <a:ext cx="9486690" cy="948812"/>
          </a:xfrm>
        </p:spPr>
        <p:txBody>
          <a:bodyPr/>
          <a:lstStyle/>
          <a:p>
            <a:r>
              <a:rPr lang="en-IN" dirty="0"/>
              <a:t>       COMPETITORS ANALYSIS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93C5F3-F57E-35B6-9B1E-2ED36517C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9" y="973395"/>
            <a:ext cx="10086427" cy="5751870"/>
          </a:xfrm>
        </p:spPr>
      </p:pic>
    </p:spTree>
    <p:extLst>
      <p:ext uri="{BB962C8B-B14F-4D97-AF65-F5344CB8AC3E}">
        <p14:creationId xmlns:p14="http://schemas.microsoft.com/office/powerpoint/2010/main" val="768089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3F298-86F9-A175-6F2E-DB9E95D1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06" y="435697"/>
            <a:ext cx="9486690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     ROLES &amp; RESPONSIBLITIES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330DF67-2DB0-461F-4B7A-71B0A1CDC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231143"/>
              </p:ext>
            </p:extLst>
          </p:nvPr>
        </p:nvGraphicFramePr>
        <p:xfrm>
          <a:off x="521110" y="2094272"/>
          <a:ext cx="10131930" cy="399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1134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D484-189E-CFCB-A7A2-CEFF4AD9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COSTING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A9A470-2A2C-95F6-32A0-30CF9E15E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05" y="1543665"/>
            <a:ext cx="4894840" cy="47784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02E9C-B915-841C-E5DC-AEE2096FE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6" y="1543664"/>
            <a:ext cx="4638855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11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B814A1-0B28-59E2-2E56-A51FB268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0" y="540803"/>
            <a:ext cx="4444180" cy="577639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B5279-2B5B-B97B-33F0-2C7064D23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76" y="540803"/>
            <a:ext cx="4594105" cy="57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70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D066-07DC-93EA-D6E1-DBC96FF9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KEYWORDS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86C515-EF31-0C0A-AB50-A128934DF2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06173"/>
              </p:ext>
            </p:extLst>
          </p:nvPr>
        </p:nvGraphicFramePr>
        <p:xfrm>
          <a:off x="1309798" y="1888982"/>
          <a:ext cx="10482942" cy="4275845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96588">
                  <a:extLst>
                    <a:ext uri="{9D8B030D-6E8A-4147-A177-3AD203B41FA5}">
                      <a16:colId xmlns:a16="http://schemas.microsoft.com/office/drawing/2014/main" val="3995354033"/>
                    </a:ext>
                  </a:extLst>
                </a:gridCol>
                <a:gridCol w="2817756">
                  <a:extLst>
                    <a:ext uri="{9D8B030D-6E8A-4147-A177-3AD203B41FA5}">
                      <a16:colId xmlns:a16="http://schemas.microsoft.com/office/drawing/2014/main" val="90080704"/>
                    </a:ext>
                  </a:extLst>
                </a:gridCol>
                <a:gridCol w="2097400">
                  <a:extLst>
                    <a:ext uri="{9D8B030D-6E8A-4147-A177-3AD203B41FA5}">
                      <a16:colId xmlns:a16="http://schemas.microsoft.com/office/drawing/2014/main" val="26468633"/>
                    </a:ext>
                  </a:extLst>
                </a:gridCol>
                <a:gridCol w="1664501">
                  <a:extLst>
                    <a:ext uri="{9D8B030D-6E8A-4147-A177-3AD203B41FA5}">
                      <a16:colId xmlns:a16="http://schemas.microsoft.com/office/drawing/2014/main" val="1469031244"/>
                    </a:ext>
                  </a:extLst>
                </a:gridCol>
                <a:gridCol w="1806697">
                  <a:extLst>
                    <a:ext uri="{9D8B030D-6E8A-4147-A177-3AD203B41FA5}">
                      <a16:colId xmlns:a16="http://schemas.microsoft.com/office/drawing/2014/main" val="2021415270"/>
                    </a:ext>
                  </a:extLst>
                </a:gridCol>
              </a:tblGrid>
              <a:tr h="670095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KEYWORDS</a:t>
                      </a:r>
                    </a:p>
                  </a:txBody>
                  <a:tcP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TRAFFIC/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491970"/>
                  </a:ext>
                </a:extLst>
              </a:tr>
              <a:tr h="1116825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PRODUCT -1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EARRINGS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Men’s stud earrings , Men’s earrings,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Earing </a:t>
                      </a:r>
                      <a:r>
                        <a:rPr lang="en-IN" sz="1600" dirty="0" err="1">
                          <a:solidFill>
                            <a:schemeClr val="bg1"/>
                          </a:solidFill>
                        </a:rPr>
                        <a:t>rings,earings</a:t>
                      </a:r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, gold hoop </a:t>
                      </a:r>
                      <a:r>
                        <a:rPr lang="en-IN" sz="1600" dirty="0" err="1">
                          <a:solidFill>
                            <a:schemeClr val="bg1"/>
                          </a:solidFill>
                        </a:rPr>
                        <a:t>earings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20711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0.51%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0.00%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388047"/>
                  </a:ext>
                </a:extLst>
              </a:tr>
              <a:tr h="670095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PRODUCT-2 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rings,rings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style,earring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rings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3470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0.40%`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0.00%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38777"/>
                  </a:ext>
                </a:extLst>
              </a:tr>
              <a:tr h="86155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PRODUCT -3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NECK 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Mens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jewllery,men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neckchains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neckchain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for guys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1445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1.45%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0.00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718743"/>
                  </a:ext>
                </a:extLst>
              </a:tr>
              <a:tr h="95727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PRODUCT-4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PENDANT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Mens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pendent,  silver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pendent,pendent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for guys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88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95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F85B-7738-C598-A146-4BFE74DF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PRIVATE LABELS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882ECCD-21F5-04B9-E7B7-24C42DCD2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374088"/>
              </p:ext>
            </p:extLst>
          </p:nvPr>
        </p:nvGraphicFramePr>
        <p:xfrm>
          <a:off x="1754859" y="2227008"/>
          <a:ext cx="9486690" cy="2625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1572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D8844-6098-40A2-34CB-EC1610CD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1" y="455362"/>
            <a:ext cx="3613718" cy="5758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700" dirty="0"/>
              <a:t>          </a:t>
            </a:r>
            <a:br>
              <a:rPr lang="en-IN" sz="3700" dirty="0"/>
            </a:br>
            <a:br>
              <a:rPr lang="en-IN" sz="3700" dirty="0"/>
            </a:br>
            <a:br>
              <a:rPr lang="en-IN" sz="3700" dirty="0"/>
            </a:br>
            <a:br>
              <a:rPr lang="en-IN" sz="3700" dirty="0"/>
            </a:br>
            <a:r>
              <a:rPr lang="en-IN" sz="3700" dirty="0"/>
              <a:t> PRIVATE    LABELS</a:t>
            </a:r>
          </a:p>
        </p:txBody>
      </p:sp>
      <p:pic>
        <p:nvPicPr>
          <p:cNvPr id="5" name="Content Placeholder 4" descr="A screenshot of a chat&#10;&#10;Description automatically generated">
            <a:extLst>
              <a:ext uri="{FF2B5EF4-FFF2-40B4-BE49-F238E27FC236}">
                <a16:creationId xmlns:a16="http://schemas.microsoft.com/office/drawing/2014/main" id="{4D1AC1D3-47CC-F93D-27B2-4805BC2AF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7" r="-1" b="4711"/>
          <a:stretch/>
        </p:blipFill>
        <p:spPr>
          <a:xfrm>
            <a:off x="8589628" y="-7"/>
            <a:ext cx="3602371" cy="7064836"/>
          </a:xfrm>
          <a:prstGeom prst="rect">
            <a:avLst/>
          </a:prstGeom>
        </p:spPr>
      </p:pic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B88DD6C7-2490-446F-A45D-F382F981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5" b="15055"/>
          <a:stretch/>
        </p:blipFill>
        <p:spPr>
          <a:xfrm>
            <a:off x="4175147" y="0"/>
            <a:ext cx="4427575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701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91407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25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FE301-E213-F8B0-AD75-09683D3E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    PACKAGING DESIGNS</a:t>
            </a:r>
          </a:p>
        </p:txBody>
      </p:sp>
      <p:pic>
        <p:nvPicPr>
          <p:cNvPr id="7" name="Picture 6" descr="A black box with silver earrings in it&#10;&#10;Description automatically generated">
            <a:extLst>
              <a:ext uri="{FF2B5EF4-FFF2-40B4-BE49-F238E27FC236}">
                <a16:creationId xmlns:a16="http://schemas.microsoft.com/office/drawing/2014/main" id="{B5113E4C-79F7-EEF6-FACF-B6F5580E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21" y="720414"/>
            <a:ext cx="3011456" cy="3011456"/>
          </a:xfrm>
          <a:prstGeom prst="rect">
            <a:avLst/>
          </a:prstGeom>
        </p:spPr>
      </p:pic>
      <p:pic>
        <p:nvPicPr>
          <p:cNvPr id="5" name="Content Placeholder 4" descr="A pair of rings in a box&#10;&#10;Description automatically generated">
            <a:extLst>
              <a:ext uri="{FF2B5EF4-FFF2-40B4-BE49-F238E27FC236}">
                <a16:creationId xmlns:a16="http://schemas.microsoft.com/office/drawing/2014/main" id="{E2D5C704-E276-36E3-8E60-544D2768D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11" y="715255"/>
            <a:ext cx="3011455" cy="3011455"/>
          </a:xfrm>
          <a:prstGeom prst="rect">
            <a:avLst/>
          </a:prstGeom>
        </p:spPr>
      </p:pic>
      <p:pic>
        <p:nvPicPr>
          <p:cNvPr id="9" name="Picture 8" descr="A watch in a box&#10;&#10;Description automatically generated">
            <a:extLst>
              <a:ext uri="{FF2B5EF4-FFF2-40B4-BE49-F238E27FC236}">
                <a16:creationId xmlns:a16="http://schemas.microsoft.com/office/drawing/2014/main" id="{A258EB00-50BA-1AD0-382C-347EDD86C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700" y="716520"/>
            <a:ext cx="3011456" cy="30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50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phone&#10;&#10;Description automatically generated">
            <a:extLst>
              <a:ext uri="{FF2B5EF4-FFF2-40B4-BE49-F238E27FC236}">
                <a16:creationId xmlns:a16="http://schemas.microsoft.com/office/drawing/2014/main" id="{EDF64139-4715-E815-29CF-312993470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10" y="1252235"/>
            <a:ext cx="4519013" cy="4794604"/>
          </a:xfr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315C2060-FEDD-E9BB-689A-30A178BD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359" y="1236355"/>
            <a:ext cx="4619940" cy="4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1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1148B8-58D0-4E9A-A32C-B3B181A3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4E3-121C-7506-C236-4B1B6B6AC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090" y="2802194"/>
            <a:ext cx="7891760" cy="1504335"/>
          </a:xfrm>
        </p:spPr>
        <p:txBody>
          <a:bodyPr>
            <a:normAutofit/>
          </a:bodyPr>
          <a:lstStyle/>
          <a:p>
            <a:r>
              <a:rPr lang="en-US" dirty="0"/>
              <a:t>     THANK YOU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154F5-2E4B-4EB4-9BE5-A38ED1238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A5ACD4-8016-403B-BEED-5B03EF655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5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5953" y="1375495"/>
            <a:ext cx="1133856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1146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D08C6-796A-009E-C445-CEF63889A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58" y="1247140"/>
            <a:ext cx="3609982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700"/>
            </a:br>
            <a:br>
              <a:rPr lang="en-US" sz="3700"/>
            </a:br>
            <a:br>
              <a:rPr lang="en-US" sz="3700"/>
            </a:br>
            <a:r>
              <a:rPr lang="en-US" sz="3700"/>
              <a:t>BRAND   NAME &amp; LOGO</a:t>
            </a:r>
            <a:endParaRPr lang="en-US" sz="3700" dirty="0"/>
          </a:p>
        </p:txBody>
      </p:sp>
      <p:pic>
        <p:nvPicPr>
          <p:cNvPr id="5" name="Content Placeholder 4" descr="A logo with a circle and a diamond&#10;&#10;Description automatically generated">
            <a:extLst>
              <a:ext uri="{FF2B5EF4-FFF2-40B4-BE49-F238E27FC236}">
                <a16:creationId xmlns:a16="http://schemas.microsoft.com/office/drawing/2014/main" id="{0BBAD430-2B84-1253-1DFE-FACBB3709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025"/>
          <a:stretch/>
        </p:blipFill>
        <p:spPr>
          <a:xfrm>
            <a:off x="781399" y="1383750"/>
            <a:ext cx="4971087" cy="45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4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A7A77-F54E-E2A4-259E-38341105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n-IN" dirty="0"/>
              <a:t>ABOUT THE BRAND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EAFFA9-3B87-C912-D754-82BAC59A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highlight>
                  <a:srgbClr val="242833"/>
                </a:highlight>
                <a:latin typeface="Assistant" panose="020F0502020204030204" pitchFamily="2" charset="-79"/>
                <a:cs typeface="Assistant" panose="020F0502020204030204" pitchFamily="2" charset="-79"/>
              </a:rPr>
              <a:t>Forged for Men: Crafted for Confidence Curated collections.</a:t>
            </a:r>
          </a:p>
          <a:p>
            <a:pPr marL="0" indent="0">
              <a:buNone/>
            </a:pPr>
            <a:r>
              <a:rPr lang="en-US" b="1" i="0" dirty="0">
                <a:effectLst/>
                <a:highlight>
                  <a:srgbClr val="242833"/>
                </a:highlight>
                <a:latin typeface="Assistant" panose="020F0502020204030204" pitchFamily="2" charset="-79"/>
                <a:cs typeface="Assistant" panose="020F0502020204030204" pitchFamily="2" charset="-79"/>
              </a:rPr>
              <a:t> Bold styles. Timeless pieces. We brings distinctive men's </a:t>
            </a:r>
            <a:r>
              <a:rPr lang="en-US" b="1" i="0" dirty="0" err="1">
                <a:effectLst/>
                <a:highlight>
                  <a:srgbClr val="242833"/>
                </a:highlight>
                <a:latin typeface="Assistant" panose="020F0502020204030204" pitchFamily="2" charset="-79"/>
                <a:cs typeface="Assistant" panose="020F0502020204030204" pitchFamily="2" charset="-79"/>
              </a:rPr>
              <a:t>jewellery</a:t>
            </a:r>
            <a:r>
              <a:rPr lang="en-US" b="1" i="0" dirty="0">
                <a:effectLst/>
                <a:highlight>
                  <a:srgbClr val="242833"/>
                </a:highlight>
                <a:latin typeface="Assistant" panose="020F0502020204030204" pitchFamily="2" charset="-79"/>
                <a:cs typeface="Assistant" panose="020F0502020204030204" pitchFamily="2" charset="-79"/>
              </a:rPr>
              <a:t> made with quality and designed to last. Explore &amp; elevate your look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61DBE-D9D5-7534-35FC-732ED82A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3" b="2735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4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phere of mesh and nodes">
            <a:extLst>
              <a:ext uri="{FF2B5EF4-FFF2-40B4-BE49-F238E27FC236}">
                <a16:creationId xmlns:a16="http://schemas.microsoft.com/office/drawing/2014/main" id="{47435BD6-B492-CA6C-71AD-872357AC1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" r="-1" b="23559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E7FEE-48AB-981E-2A1A-286A61164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16" y="855406"/>
            <a:ext cx="6157136" cy="29005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             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 DOMAIN NAME</a:t>
            </a:r>
          </a:p>
        </p:txBody>
      </p:sp>
      <p:sp>
        <p:nvSpPr>
          <p:cNvPr id="4" name="Rectangle: Rounded Corners 3" descr="https://gryyphon.com/">
            <a:hlinkClick r:id="rId3"/>
            <a:extLst>
              <a:ext uri="{FF2B5EF4-FFF2-40B4-BE49-F238E27FC236}">
                <a16:creationId xmlns:a16="http://schemas.microsoft.com/office/drawing/2014/main" id="{0BC3355D-1B5C-A810-C035-1A1674C29079}"/>
              </a:ext>
            </a:extLst>
          </p:cNvPr>
          <p:cNvSpPr/>
          <p:nvPr/>
        </p:nvSpPr>
        <p:spPr>
          <a:xfrm>
            <a:off x="3010519" y="3711576"/>
            <a:ext cx="4959807" cy="6488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rgbClr val="FFFFFF"/>
                </a:solidFill>
              </a:rPr>
              <a:t>https://gryyphon.com/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BC9A-73B5-DB3A-2AFC-9498D783C2D8}"/>
              </a:ext>
            </a:extLst>
          </p:cNvPr>
          <p:cNvSpPr>
            <a:spLocks/>
          </p:cNvSpPr>
          <p:nvPr/>
        </p:nvSpPr>
        <p:spPr>
          <a:xfrm>
            <a:off x="4647362" y="2729163"/>
            <a:ext cx="6427038" cy="2659887"/>
          </a:xfrm>
          <a:prstGeom prst="rect">
            <a:avLst/>
          </a:prstGeom>
        </p:spPr>
        <p:txBody>
          <a:bodyPr/>
          <a:lstStyle/>
          <a:p>
            <a:pPr defTabSz="612648">
              <a:spcAft>
                <a:spcPts val="600"/>
              </a:spcAft>
            </a:pPr>
            <a:r>
              <a:rPr lang="en-IN" sz="120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84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190B1-C9C6-D5C0-F164-891566D4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386" y="1247140"/>
            <a:ext cx="6090503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CATEGORY OF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4E18E-6E01-6F0E-5DAC-09D8DDB41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87" y="3185969"/>
            <a:ext cx="5657899" cy="28903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MEN’S JWELLERY – </a:t>
            </a:r>
          </a:p>
          <a:p>
            <a:r>
              <a:rPr lang="en-US" sz="2400" b="1" dirty="0"/>
              <a:t>EARRINGS </a:t>
            </a:r>
          </a:p>
          <a:p>
            <a:r>
              <a:rPr lang="en-US" sz="2400" b="1" dirty="0"/>
              <a:t>RINGS </a:t>
            </a:r>
          </a:p>
          <a:p>
            <a:r>
              <a:rPr lang="en-US" sz="2400" b="1" dirty="0"/>
              <a:t>CHAINS </a:t>
            </a:r>
          </a:p>
          <a:p>
            <a:r>
              <a:rPr lang="en-US" sz="2400" b="1" dirty="0"/>
              <a:t>PENDANTS</a:t>
            </a:r>
          </a:p>
        </p:txBody>
      </p:sp>
      <p:pic>
        <p:nvPicPr>
          <p:cNvPr id="9" name="Picture 8" descr="A person with many rings on his hands&#10;&#10;Description automatically generated">
            <a:extLst>
              <a:ext uri="{FF2B5EF4-FFF2-40B4-BE49-F238E27FC236}">
                <a16:creationId xmlns:a16="http://schemas.microsoft.com/office/drawing/2014/main" id="{4940D152-B76E-66D0-7D1A-1099DD285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1" r="-1" b="29052"/>
          <a:stretch/>
        </p:blipFill>
        <p:spPr>
          <a:xfrm>
            <a:off x="1778" y="10"/>
            <a:ext cx="5104833" cy="3428990"/>
          </a:xfrm>
          <a:prstGeom prst="rect">
            <a:avLst/>
          </a:prstGeom>
        </p:spPr>
      </p:pic>
      <p:pic>
        <p:nvPicPr>
          <p:cNvPr id="11" name="Picture 10" descr="A person posing for a picture&#10;&#10;Description automatically generated">
            <a:extLst>
              <a:ext uri="{FF2B5EF4-FFF2-40B4-BE49-F238E27FC236}">
                <a16:creationId xmlns:a16="http://schemas.microsoft.com/office/drawing/2014/main" id="{D1ED3567-B914-404E-4CD7-3DF71205F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3" r="1" b="26419"/>
          <a:stretch/>
        </p:blipFill>
        <p:spPr>
          <a:xfrm>
            <a:off x="20" y="3429004"/>
            <a:ext cx="5102332" cy="342899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4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air of silver earrings&#10;&#10;Description automatically generated">
            <a:extLst>
              <a:ext uri="{FF2B5EF4-FFF2-40B4-BE49-F238E27FC236}">
                <a16:creationId xmlns:a16="http://schemas.microsoft.com/office/drawing/2014/main" id="{5EB4E46A-0CE7-6D06-79E1-6F4AFC779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4" r="10332"/>
          <a:stretch/>
        </p:blipFill>
        <p:spPr>
          <a:xfrm>
            <a:off x="7492624" y="10"/>
            <a:ext cx="4699379" cy="6857989"/>
          </a:xfrm>
          <a:prstGeom prst="rect">
            <a:avLst/>
          </a:prstGeom>
        </p:spPr>
      </p:pic>
      <p:pic>
        <p:nvPicPr>
          <p:cNvPr id="15" name="Content Placeholder 14" descr="A necklace on a stone staircase&#10;&#10;Description automatically generated">
            <a:extLst>
              <a:ext uri="{FF2B5EF4-FFF2-40B4-BE49-F238E27FC236}">
                <a16:creationId xmlns:a16="http://schemas.microsoft.com/office/drawing/2014/main" id="{A0255AFB-75D9-7B1F-7AAC-B37A92F49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" b="5925"/>
          <a:stretch/>
        </p:blipFill>
        <p:spPr>
          <a:xfrm>
            <a:off x="0" y="-10"/>
            <a:ext cx="7531608" cy="6858000"/>
          </a:xfrm>
          <a:prstGeom prst="rect">
            <a:avLst/>
          </a:prstGeom>
        </p:spPr>
      </p:pic>
      <p:sp>
        <p:nvSpPr>
          <p:cNvPr id="63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3751" y="4102096"/>
            <a:ext cx="9418249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BB127-8D5A-931B-BB77-FF6A0AF7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16" y="4642192"/>
            <a:ext cx="8393008" cy="10156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4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PRODUCTS</a:t>
            </a:r>
            <a:endParaRPr lang="en-US" sz="2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EEDE9-349E-24B2-D0A8-380E2FDC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115" y="455362"/>
            <a:ext cx="6888731" cy="1550419"/>
          </a:xfrm>
        </p:spPr>
        <p:txBody>
          <a:bodyPr>
            <a:normAutofit/>
          </a:bodyPr>
          <a:lstStyle/>
          <a:p>
            <a:r>
              <a:rPr lang="en-US"/>
              <a:t>     USP AND</a:t>
            </a:r>
            <a:br>
              <a:rPr lang="en-US"/>
            </a:br>
            <a:r>
              <a:rPr lang="en-US"/>
              <a:t>           BRAND PROMISE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B1126-1953-F04A-2C34-A8907C9D3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115" y="2160016"/>
            <a:ext cx="6819905" cy="39261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USP </a:t>
            </a:r>
            <a:r>
              <a:rPr lang="en-IN" dirty="0"/>
              <a:t>– </a:t>
            </a:r>
            <a:r>
              <a:rPr lang="en-US" dirty="0"/>
              <a:t>"Elevate your style with ethically sourced, artisanal men's </a:t>
            </a:r>
            <a:r>
              <a:rPr lang="en-US" dirty="0" err="1"/>
              <a:t>jewellery</a:t>
            </a:r>
            <a:r>
              <a:rPr lang="en-US" dirty="0"/>
              <a:t>."</a:t>
            </a: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Brand Promise – </a:t>
            </a:r>
            <a:r>
              <a:rPr lang="en-US" dirty="0"/>
              <a:t>"Discover timeless elegance and conscientious craftsmanship in every piece of our men's </a:t>
            </a:r>
            <a:r>
              <a:rPr lang="en-US" dirty="0" err="1"/>
              <a:t>jewellery</a:t>
            </a:r>
            <a:r>
              <a:rPr lang="en-US" dirty="0"/>
              <a:t> collection. We promise to offer you not just accessories, but statements of style and integrity.”</a:t>
            </a:r>
            <a:endParaRPr lang="en-IN" dirty="0"/>
          </a:p>
        </p:txBody>
      </p:sp>
      <p:pic>
        <p:nvPicPr>
          <p:cNvPr id="5" name="Picture 4" descr="A person posing for a picture&#10;&#10;Description automatically generated">
            <a:extLst>
              <a:ext uri="{FF2B5EF4-FFF2-40B4-BE49-F238E27FC236}">
                <a16:creationId xmlns:a16="http://schemas.microsoft.com/office/drawing/2014/main" id="{3B6B66F8-78B5-30DB-07FD-56263AE4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0" y="783319"/>
            <a:ext cx="3824748" cy="57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photo of a cross and lightning bolt necklaces&#10;&#10;Description automatically generated">
            <a:extLst>
              <a:ext uri="{FF2B5EF4-FFF2-40B4-BE49-F238E27FC236}">
                <a16:creationId xmlns:a16="http://schemas.microsoft.com/office/drawing/2014/main" id="{F365C556-3D97-5870-B92E-FE1568052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7" r="-4" b="7716"/>
          <a:stretch/>
        </p:blipFill>
        <p:spPr>
          <a:xfrm>
            <a:off x="20" y="4"/>
            <a:ext cx="4173348" cy="3428999"/>
          </a:xfrm>
          <a:custGeom>
            <a:avLst/>
            <a:gdLst/>
            <a:ahLst/>
            <a:cxnLst/>
            <a:rect l="l" t="t" r="r" b="b"/>
            <a:pathLst>
              <a:path w="4173368" h="3428999">
                <a:moveTo>
                  <a:pt x="0" y="0"/>
                </a:moveTo>
                <a:lnTo>
                  <a:pt x="3603641" y="0"/>
                </a:lnTo>
                <a:lnTo>
                  <a:pt x="3603641" y="565149"/>
                </a:lnTo>
                <a:lnTo>
                  <a:pt x="4173368" y="565149"/>
                </a:lnTo>
                <a:lnTo>
                  <a:pt x="4173368" y="3428999"/>
                </a:lnTo>
                <a:lnTo>
                  <a:pt x="0" y="3428999"/>
                </a:lnTo>
                <a:close/>
              </a:path>
            </a:pathLst>
          </a:custGeom>
        </p:spPr>
      </p:pic>
      <p:pic>
        <p:nvPicPr>
          <p:cNvPr id="6" name="Picture 5" descr="A ring on a black box&#10;&#10;Description automatically generated">
            <a:extLst>
              <a:ext uri="{FF2B5EF4-FFF2-40B4-BE49-F238E27FC236}">
                <a16:creationId xmlns:a16="http://schemas.microsoft.com/office/drawing/2014/main" id="{15D4F12B-5471-F43A-1F0E-B2AE3DF9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3" r="-1" b="3609"/>
          <a:stretch/>
        </p:blipFill>
        <p:spPr>
          <a:xfrm>
            <a:off x="20" y="3428997"/>
            <a:ext cx="4169644" cy="3429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2826E-61AB-D8FB-56AE-B34A69C4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040" y="353961"/>
            <a:ext cx="7104676" cy="586002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b="1" dirty="0"/>
              <a:t>MEN'S JEWELLERY! WHY?</a:t>
            </a:r>
          </a:p>
          <a:p>
            <a:pPr>
              <a:lnSpc>
                <a:spcPct val="100000"/>
              </a:lnSpc>
            </a:pPr>
            <a:endParaRPr lang="en-IN" sz="1500" b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IN" sz="1500" b="0" dirty="0">
                <a:effectLst/>
              </a:rPr>
              <a:t>  </a:t>
            </a:r>
            <a:r>
              <a:rPr lang="en-US" sz="1900" b="1" dirty="0"/>
              <a:t>Used across age groups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/>
              <a:t>Men of all ages appreciate stylish and high-quality jewelry.</a:t>
            </a:r>
          </a:p>
          <a:p>
            <a:pPr>
              <a:lnSpc>
                <a:spcPct val="100000"/>
              </a:lnSpc>
            </a:pPr>
            <a:r>
              <a:rPr lang="en-US" sz="1900" b="1" dirty="0"/>
              <a:t>Less number of returns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/>
              <a:t>Our jewelry ensures satisfaction with fewer returns due to superior quality and design.</a:t>
            </a:r>
          </a:p>
          <a:p>
            <a:pPr>
              <a:lnSpc>
                <a:spcPct val="100000"/>
              </a:lnSpc>
            </a:pPr>
            <a:r>
              <a:rPr lang="en-US" sz="1900" b="1" dirty="0"/>
              <a:t>High demand leading to growth potential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/>
              <a:t>The men's jewelry market is expanding rapidly, showing significant growth potential.</a:t>
            </a:r>
          </a:p>
          <a:p>
            <a:pPr>
              <a:lnSpc>
                <a:spcPct val="100000"/>
              </a:lnSpc>
            </a:pPr>
            <a:r>
              <a:rPr lang="en-US" sz="1900" b="1" dirty="0"/>
              <a:t>Trendy, irrespective of seasons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/>
              <a:t>Our designs are versatile and fashionable all year round.</a:t>
            </a:r>
          </a:p>
          <a:p>
            <a:pPr>
              <a:lnSpc>
                <a:spcPct val="100000"/>
              </a:lnSpc>
            </a:pPr>
            <a:r>
              <a:rPr lang="en-US" sz="1900" b="1" dirty="0"/>
              <a:t>Everyday product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/>
              <a:t>Jewelry that complements daily wear, from casual to formal occasions.</a:t>
            </a:r>
          </a:p>
          <a:p>
            <a:pPr>
              <a:lnSpc>
                <a:spcPct val="100000"/>
              </a:lnSpc>
            </a:pPr>
            <a:r>
              <a:rPr lang="en-US" sz="1900" b="1" dirty="0"/>
              <a:t>High search but low competition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/>
              <a:t>A burgeoning market with high interest yet lower competition compared to other </a:t>
            </a:r>
            <a:r>
              <a:rPr lang="en-US" sz="1900" dirty="0" err="1"/>
              <a:t>accessorie</a:t>
            </a:r>
            <a:endParaRPr lang="en-US" sz="1900" dirty="0"/>
          </a:p>
          <a:p>
            <a:pPr>
              <a:lnSpc>
                <a:spcPct val="100000"/>
              </a:lnSpc>
            </a:pP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32260054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506</Words>
  <Application>Microsoft Office PowerPoint</Application>
  <PresentationFormat>Widescreen</PresentationFormat>
  <Paragraphs>112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Algerian</vt:lpstr>
      <vt:lpstr>Arial</vt:lpstr>
      <vt:lpstr>Assistant</vt:lpstr>
      <vt:lpstr>Avenir Next</vt:lpstr>
      <vt:lpstr>Century Gothic</vt:lpstr>
      <vt:lpstr>Hammersmith One</vt:lpstr>
      <vt:lpstr>Neue Haas Grotesk Text Pro</vt:lpstr>
      <vt:lpstr>InterweaveVTI</vt:lpstr>
      <vt:lpstr>Managing Online Stores</vt:lpstr>
      <vt:lpstr>     ROLES &amp; RESPONSIBLITIES</vt:lpstr>
      <vt:lpstr>   BRAND   NAME &amp; LOGO</vt:lpstr>
      <vt:lpstr>ABOUT THE BRAND</vt:lpstr>
      <vt:lpstr>                DOMAIN NAME</vt:lpstr>
      <vt:lpstr>   CATEGORY OF PRODUCTS</vt:lpstr>
      <vt:lpstr>      OUR PRODUCTS</vt:lpstr>
      <vt:lpstr>     USP AND            BRAND PROMISE</vt:lpstr>
      <vt:lpstr>PowerPoint Presentation</vt:lpstr>
      <vt:lpstr>  WHY MEN’S JEWELLERY?</vt:lpstr>
      <vt:lpstr>PowerPoint Presentation</vt:lpstr>
      <vt:lpstr>PowerPoint Presentation</vt:lpstr>
      <vt:lpstr>PowerPoint Presentation</vt:lpstr>
      <vt:lpstr>DEMAND ASSESMENT USING KEYWORDS</vt:lpstr>
      <vt:lpstr>  PRIMARY  TARGET AUDEINCE</vt:lpstr>
      <vt:lpstr>  SECONDARY TARGET AUDEINCE</vt:lpstr>
      <vt:lpstr>  POTENTIAL TARGET AUDEINCE</vt:lpstr>
      <vt:lpstr>               OUR  COMPETITORS</vt:lpstr>
      <vt:lpstr>       COMPETITORS ANALYSIS</vt:lpstr>
      <vt:lpstr>                           COSTING</vt:lpstr>
      <vt:lpstr>PowerPoint Presentation</vt:lpstr>
      <vt:lpstr>                   KEYWORDS</vt:lpstr>
      <vt:lpstr>             PRIVATE LABELS</vt:lpstr>
      <vt:lpstr>               PRIVATE    LABELS</vt:lpstr>
      <vt:lpstr>    PACKAGING DESIGNS</vt:lpstr>
      <vt:lpstr>PowerPoint Presentation</vt:lpstr>
      <vt:lpstr>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Online Stores</dc:title>
  <dc:creator>Shweta Sharma</dc:creator>
  <cp:lastModifiedBy>kodali dindi basanth</cp:lastModifiedBy>
  <cp:revision>22</cp:revision>
  <dcterms:created xsi:type="dcterms:W3CDTF">2024-06-03T10:54:17Z</dcterms:created>
  <dcterms:modified xsi:type="dcterms:W3CDTF">2024-09-22T11:22:36Z</dcterms:modified>
</cp:coreProperties>
</file>